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3"/>
  </p:notesMasterIdLst>
  <p:sldIdLst>
    <p:sldId id="256" r:id="rId2"/>
    <p:sldId id="258" r:id="rId3"/>
    <p:sldId id="267" r:id="rId4"/>
    <p:sldId id="259" r:id="rId5"/>
    <p:sldId id="260" r:id="rId6"/>
    <p:sldId id="261" r:id="rId7"/>
    <p:sldId id="262" r:id="rId8"/>
    <p:sldId id="263" r:id="rId9"/>
    <p:sldId id="264" r:id="rId10"/>
    <p:sldId id="265" r:id="rId11"/>
    <p:sldId id="266" r:id="rId12"/>
  </p:sldIdLst>
  <p:sldSz cx="10080625" cy="7559675"/>
  <p:notesSz cx="7315200" cy="9601200"/>
  <p:embeddedFontLst>
    <p:embeddedFont>
      <p:font typeface="Calibri" panose="020F0502020204030204" pitchFamily="34" charset="0"/>
      <p:regular r:id="rId14"/>
      <p:bold r:id="rId15"/>
      <p:italic r:id="rId16"/>
      <p:boldItalic r:id="rId17"/>
    </p:embeddedFont>
    <p:embeddedFont>
      <p:font typeface="Calibri Light" panose="020F0302020204030204" pitchFamily="34" charset="0"/>
      <p:regular r:id="rId18"/>
      <p:italic r:id="rId19"/>
    </p:embeddedFont>
    <p:embeddedFont>
      <p:font typeface="Century Schoolbook" panose="02040604050505020304" pitchFamily="18" charset="0"/>
      <p:regular r:id="rId20"/>
      <p:bold r:id="rId21"/>
      <p:italic r:id="rId22"/>
      <p:boldItalic r:id="rId23"/>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000000"/>
          </p15:clr>
        </p15:guide>
        <p15:guide id="2" pos="2880">
          <p15:clr>
            <a:srgbClr val="000000"/>
          </p15:clr>
        </p15:guide>
      </p15:sldGuideLst>
    </p:ext>
    <p:ext uri="{2D200454-40CA-4A62-9FC3-DE9A4176ACB9}">
      <p15:notesGuideLst xmlns:p15="http://schemas.microsoft.com/office/powerpoint/2012/main">
        <p15:guide id="1" orient="horz" pos="2586">
          <p15:clr>
            <a:srgbClr val="000000"/>
          </p15:clr>
        </p15:guide>
        <p15:guide id="2" pos="209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1446" y="78"/>
      </p:cViewPr>
      <p:guideLst>
        <p:guide orient="horz" pos="2161"/>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586"/>
        <p:guide pos="209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7315200" cy="9601200"/>
          </a:xfrm>
          <a:prstGeom prst="roundRect">
            <a:avLst>
              <a:gd name="adj" fmla="val 4"/>
            </a:avLst>
          </a:prstGeom>
          <a:solidFill>
            <a:srgbClr val="FFFFFF"/>
          </a:solidFill>
          <a:ln>
            <a:noFill/>
          </a:ln>
        </p:spPr>
        <p:txBody>
          <a:bodyPr spcFirstLastPara="1" wrap="square" lIns="86825" tIns="43400" rIns="86825" bIns="434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4" name="Google Shape;4;n"/>
          <p:cNvSpPr/>
          <p:nvPr/>
        </p:nvSpPr>
        <p:spPr>
          <a:xfrm>
            <a:off x="0" y="0"/>
            <a:ext cx="7315200" cy="9601200"/>
          </a:xfrm>
          <a:prstGeom prst="roundRect">
            <a:avLst>
              <a:gd name="adj" fmla="val 4"/>
            </a:avLst>
          </a:prstGeom>
          <a:solidFill>
            <a:srgbClr val="FFFFFF"/>
          </a:solidFill>
          <a:ln>
            <a:noFill/>
          </a:ln>
        </p:spPr>
        <p:txBody>
          <a:bodyPr spcFirstLastPara="1" wrap="square" lIns="86825" tIns="43400" rIns="86825" bIns="434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5" name="Google Shape;5;n"/>
          <p:cNvSpPr/>
          <p:nvPr/>
        </p:nvSpPr>
        <p:spPr>
          <a:xfrm>
            <a:off x="0" y="0"/>
            <a:ext cx="7315200" cy="9601200"/>
          </a:xfrm>
          <a:prstGeom prst="roundRect">
            <a:avLst>
              <a:gd name="adj" fmla="val 4"/>
            </a:avLst>
          </a:prstGeom>
          <a:solidFill>
            <a:srgbClr val="FFFFFF"/>
          </a:solidFill>
          <a:ln>
            <a:noFill/>
          </a:ln>
        </p:spPr>
        <p:txBody>
          <a:bodyPr spcFirstLastPara="1" wrap="square" lIns="86825" tIns="43400" rIns="86825" bIns="434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6" name="Google Shape;6;n"/>
          <p:cNvSpPr/>
          <p:nvPr/>
        </p:nvSpPr>
        <p:spPr>
          <a:xfrm>
            <a:off x="0" y="0"/>
            <a:ext cx="7315200" cy="9601200"/>
          </a:xfrm>
          <a:prstGeom prst="roundRect">
            <a:avLst>
              <a:gd name="adj" fmla="val 4"/>
            </a:avLst>
          </a:prstGeom>
          <a:solidFill>
            <a:srgbClr val="FFFFFF"/>
          </a:solidFill>
          <a:ln>
            <a:noFill/>
          </a:ln>
        </p:spPr>
        <p:txBody>
          <a:bodyPr spcFirstLastPara="1" wrap="square" lIns="86825" tIns="43400" rIns="86825" bIns="434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7" name="Google Shape;7;n"/>
          <p:cNvSpPr/>
          <p:nvPr/>
        </p:nvSpPr>
        <p:spPr>
          <a:xfrm>
            <a:off x="0" y="0"/>
            <a:ext cx="7315200" cy="9601200"/>
          </a:xfrm>
          <a:prstGeom prst="roundRect">
            <a:avLst>
              <a:gd name="adj" fmla="val 4"/>
            </a:avLst>
          </a:prstGeom>
          <a:solidFill>
            <a:srgbClr val="FFFFFF"/>
          </a:solidFill>
          <a:ln>
            <a:noFill/>
          </a:ln>
        </p:spPr>
        <p:txBody>
          <a:bodyPr spcFirstLastPara="1" wrap="square" lIns="86825" tIns="43400" rIns="86825" bIns="434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8" name="Google Shape;8;n"/>
          <p:cNvSpPr>
            <a:spLocks noGrp="1" noRot="1" noChangeAspect="1"/>
          </p:cNvSpPr>
          <p:nvPr>
            <p:ph type="sldImg" idx="2"/>
          </p:nvPr>
        </p:nvSpPr>
        <p:spPr>
          <a:xfrm>
            <a:off x="1260475" y="730250"/>
            <a:ext cx="4784725" cy="3589337"/>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 name="Google Shape;9;n"/>
          <p:cNvSpPr txBox="1">
            <a:spLocks noGrp="1"/>
          </p:cNvSpPr>
          <p:nvPr>
            <p:ph type="body" idx="1"/>
          </p:nvPr>
        </p:nvSpPr>
        <p:spPr>
          <a:xfrm>
            <a:off x="731837" y="4559300"/>
            <a:ext cx="5842000" cy="4313237"/>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10" name="Google Shape;10;n"/>
          <p:cNvSpPr txBox="1">
            <a:spLocks noGrp="1"/>
          </p:cNvSpPr>
          <p:nvPr>
            <p:ph type="hdr" idx="3"/>
          </p:nvPr>
        </p:nvSpPr>
        <p:spPr>
          <a:xfrm>
            <a:off x="0" y="0"/>
            <a:ext cx="3165475" cy="47148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1" name="Google Shape;11;n"/>
          <p:cNvSpPr txBox="1">
            <a:spLocks noGrp="1"/>
          </p:cNvSpPr>
          <p:nvPr>
            <p:ph type="dt" idx="10"/>
          </p:nvPr>
        </p:nvSpPr>
        <p:spPr>
          <a:xfrm>
            <a:off x="4140200" y="0"/>
            <a:ext cx="3165475" cy="47148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2" name="Google Shape;12;n"/>
          <p:cNvSpPr txBox="1">
            <a:spLocks noGrp="1"/>
          </p:cNvSpPr>
          <p:nvPr>
            <p:ph type="ftr" idx="11"/>
          </p:nvPr>
        </p:nvSpPr>
        <p:spPr>
          <a:xfrm>
            <a:off x="0" y="9118600"/>
            <a:ext cx="3165475" cy="471487"/>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3" name="Google Shape;13;n"/>
          <p:cNvSpPr txBox="1">
            <a:spLocks noGrp="1"/>
          </p:cNvSpPr>
          <p:nvPr>
            <p:ph type="sldNum" idx="12"/>
          </p:nvPr>
        </p:nvSpPr>
        <p:spPr>
          <a:xfrm>
            <a:off x="4140200" y="9118600"/>
            <a:ext cx="3165475" cy="471487"/>
          </a:xfrm>
          <a:prstGeom prst="rect">
            <a:avLst/>
          </a:prstGeom>
          <a:noFill/>
          <a:ln>
            <a:noFill/>
          </a:ln>
        </p:spPr>
        <p:txBody>
          <a:bodyPr spcFirstLastPara="1" wrap="square" lIns="0" tIns="0" rIns="0" bIns="0" anchor="b" anchorCtr="0">
            <a:noAutofit/>
          </a:bodyPr>
          <a:lstStyle/>
          <a:p>
            <a:pPr marL="0" marR="0" lvl="0" indent="0" algn="r" rtl="0">
              <a:lnSpc>
                <a:spcPct val="95000"/>
              </a:lnSpc>
              <a:spcBef>
                <a:spcPts val="0"/>
              </a:spcBef>
              <a:spcAft>
                <a:spcPts val="0"/>
              </a:spcAft>
              <a:buClr>
                <a:srgbClr val="000000"/>
              </a:buClr>
              <a:buSzPts val="1300"/>
              <a:buFont typeface="Times New Roman"/>
              <a:buNone/>
            </a:pPr>
            <a:fld id="{00000000-1234-1234-1234-123412341234}" type="slidenum">
              <a:rPr lang="en-US" sz="1300" b="0" i="0" u="none">
                <a:solidFill>
                  <a:srgbClr val="000000"/>
                </a:solidFill>
                <a:latin typeface="Times New Roman"/>
                <a:ea typeface="Times New Roman"/>
                <a:cs typeface="Times New Roman"/>
                <a:sym typeface="Times New Roman"/>
              </a:rPr>
              <a:t>‹Nº›</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1: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 name="Google Shape;63;p1: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42" name="Google Shape;142;p10: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1: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52" name="Google Shape;152;p11: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3: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79" name="Google Shape;79;p3: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3: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79" name="Google Shape;79;p3: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4235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4: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88" name="Google Shape;88;p4: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97" name="Google Shape;97;p5: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6: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06" name="Google Shape;106;p6: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15" name="Google Shape;115;p7: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24" name="Google Shape;124;p8: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9:notes"/>
          <p:cNvSpPr txBox="1">
            <a:spLocks noGrp="1"/>
          </p:cNvSpPr>
          <p:nvPr>
            <p:ph type="body" idx="1"/>
          </p:nvPr>
        </p:nvSpPr>
        <p:spPr>
          <a:xfrm>
            <a:off x="731837" y="4559300"/>
            <a:ext cx="5842000" cy="4313237"/>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33" name="Google Shape;133;p9:notes"/>
          <p:cNvSpPr>
            <a:spLocks noGrp="1" noRot="1" noChangeAspect="1"/>
          </p:cNvSpPr>
          <p:nvPr>
            <p:ph type="sldImg" idx="2"/>
          </p:nvPr>
        </p:nvSpPr>
        <p:spPr>
          <a:xfrm>
            <a:off x="1260475" y="730250"/>
            <a:ext cx="4784725" cy="35893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37E5F3-3ED3-4B46-9D01-EC76220A3803}"/>
              </a:ext>
            </a:extLst>
          </p:cNvPr>
          <p:cNvSpPr>
            <a:spLocks noGrp="1"/>
          </p:cNvSpPr>
          <p:nvPr>
            <p:ph type="ctrTitle"/>
          </p:nvPr>
        </p:nvSpPr>
        <p:spPr>
          <a:xfrm>
            <a:off x="1260078" y="1237197"/>
            <a:ext cx="7560469" cy="2631887"/>
          </a:xfrm>
        </p:spPr>
        <p:txBody>
          <a:bodyPr anchor="b"/>
          <a:lstStyle>
            <a:lvl1pPr algn="ctr">
              <a:defRPr sz="4961"/>
            </a:lvl1pPr>
          </a:lstStyle>
          <a:p>
            <a:r>
              <a:rPr lang="es-ES"/>
              <a:t>Haga clic para modificar el estilo de título del patrón</a:t>
            </a:r>
          </a:p>
        </p:txBody>
      </p:sp>
      <p:sp>
        <p:nvSpPr>
          <p:cNvPr id="3" name="Subtítulo 2">
            <a:extLst>
              <a:ext uri="{FF2B5EF4-FFF2-40B4-BE49-F238E27FC236}">
                <a16:creationId xmlns:a16="http://schemas.microsoft.com/office/drawing/2014/main" id="{C04DD629-ABFB-4555-814F-5A3B76C922AC}"/>
              </a:ext>
            </a:extLst>
          </p:cNvPr>
          <p:cNvSpPr>
            <a:spLocks noGrp="1"/>
          </p:cNvSpPr>
          <p:nvPr>
            <p:ph type="subTitle" idx="1"/>
          </p:nvPr>
        </p:nvSpPr>
        <p:spPr>
          <a:xfrm>
            <a:off x="1260078" y="3970580"/>
            <a:ext cx="7560469" cy="1825171"/>
          </a:xfrm>
        </p:spPr>
        <p:txBody>
          <a:bodyPr/>
          <a:lstStyle>
            <a:lvl1pPr marL="0" indent="0" algn="ctr">
              <a:buNone/>
              <a:defRPr sz="1984"/>
            </a:lvl1pPr>
            <a:lvl2pPr marL="378013" indent="0" algn="ctr">
              <a:buNone/>
              <a:defRPr sz="1654"/>
            </a:lvl2pPr>
            <a:lvl3pPr marL="756026" indent="0" algn="ctr">
              <a:buNone/>
              <a:defRPr sz="1488"/>
            </a:lvl3pPr>
            <a:lvl4pPr marL="1134039" indent="0" algn="ctr">
              <a:buNone/>
              <a:defRPr sz="1323"/>
            </a:lvl4pPr>
            <a:lvl5pPr marL="1512052" indent="0" algn="ctr">
              <a:buNone/>
              <a:defRPr sz="1323"/>
            </a:lvl5pPr>
            <a:lvl6pPr marL="1890065" indent="0" algn="ctr">
              <a:buNone/>
              <a:defRPr sz="1323"/>
            </a:lvl6pPr>
            <a:lvl7pPr marL="2268078" indent="0" algn="ctr">
              <a:buNone/>
              <a:defRPr sz="1323"/>
            </a:lvl7pPr>
            <a:lvl8pPr marL="2646091" indent="0" algn="ctr">
              <a:buNone/>
              <a:defRPr sz="1323"/>
            </a:lvl8pPr>
            <a:lvl9pPr marL="3024104" indent="0" algn="ctr">
              <a:buNone/>
              <a:defRPr sz="1323"/>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2AAF8B75-07B2-4C4D-BA4F-8B51CD320314}"/>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D59714D1-4F18-4763-8CCB-14E355B028A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8F0BE84-3FE7-411C-B04D-A466282513F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82392731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1906C0-154B-4E17-8771-0C4912977BFF}"/>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9F25565E-F445-48BF-A208-13F2A64E041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7751298-EE7B-4B14-9B4A-48354BB12953}"/>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C179B827-5116-4F47-8727-72258CE10F2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606F6B1-B2DB-4E05-9E9A-1827A7265A3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68082988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60D23CB-1DE8-4210-A836-4750137BFA2A}"/>
              </a:ext>
            </a:extLst>
          </p:cNvPr>
          <p:cNvSpPr>
            <a:spLocks noGrp="1"/>
          </p:cNvSpPr>
          <p:nvPr>
            <p:ph type="title" orient="vert"/>
          </p:nvPr>
        </p:nvSpPr>
        <p:spPr>
          <a:xfrm>
            <a:off x="7213947" y="402483"/>
            <a:ext cx="2173635" cy="6406475"/>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E57B3F04-81B0-436B-B199-3C0D6C58A763}"/>
              </a:ext>
            </a:extLst>
          </p:cNvPr>
          <p:cNvSpPr>
            <a:spLocks noGrp="1"/>
          </p:cNvSpPr>
          <p:nvPr>
            <p:ph type="body" orient="vert" idx="1"/>
          </p:nvPr>
        </p:nvSpPr>
        <p:spPr>
          <a:xfrm>
            <a:off x="693043" y="402483"/>
            <a:ext cx="6394896" cy="64064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6270A8C-0717-4DE4-8EA4-AC3E18F9B940}"/>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786F73D7-D8AD-4B92-9018-4F7DB32FBDA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606154F-C894-4262-8FD8-263B8A92382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14492017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242308-4731-4CB6-A271-AFA828977793}"/>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3FBB951-538D-4BE8-BBA3-A75968E6611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16DDAF2E-909F-4A03-986E-71F38A81AEAD}"/>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6377DD2C-F247-4BE6-A83A-CE31ADC2E39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2AF3E00-A018-479E-86D5-0667E021000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19217052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5C58E1-92A8-48C3-B153-49A35229ADEA}"/>
              </a:ext>
            </a:extLst>
          </p:cNvPr>
          <p:cNvSpPr>
            <a:spLocks noGrp="1"/>
          </p:cNvSpPr>
          <p:nvPr>
            <p:ph type="title"/>
          </p:nvPr>
        </p:nvSpPr>
        <p:spPr>
          <a:xfrm>
            <a:off x="687793" y="1884670"/>
            <a:ext cx="8694539" cy="3144614"/>
          </a:xfrm>
        </p:spPr>
        <p:txBody>
          <a:bodyPr anchor="b"/>
          <a:lstStyle>
            <a:lvl1pPr>
              <a:defRPr sz="4961"/>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707D8B0E-35F7-4E8A-8135-DF1A6B4D5430}"/>
              </a:ext>
            </a:extLst>
          </p:cNvPr>
          <p:cNvSpPr>
            <a:spLocks noGrp="1"/>
          </p:cNvSpPr>
          <p:nvPr>
            <p:ph type="body" idx="1"/>
          </p:nvPr>
        </p:nvSpPr>
        <p:spPr>
          <a:xfrm>
            <a:off x="687793" y="5059034"/>
            <a:ext cx="8694539" cy="1653678"/>
          </a:xfrm>
        </p:spPr>
        <p:txBody>
          <a:bodyPr/>
          <a:lstStyle>
            <a:lvl1pPr marL="0" indent="0">
              <a:buNone/>
              <a:defRPr sz="1984">
                <a:solidFill>
                  <a:schemeClr val="tx1">
                    <a:tint val="75000"/>
                  </a:schemeClr>
                </a:solidFill>
              </a:defRPr>
            </a:lvl1pPr>
            <a:lvl2pPr marL="378013" indent="0">
              <a:buNone/>
              <a:defRPr sz="1654">
                <a:solidFill>
                  <a:schemeClr val="tx1">
                    <a:tint val="75000"/>
                  </a:schemeClr>
                </a:solidFill>
              </a:defRPr>
            </a:lvl2pPr>
            <a:lvl3pPr marL="756026" indent="0">
              <a:buNone/>
              <a:defRPr sz="1488">
                <a:solidFill>
                  <a:schemeClr val="tx1">
                    <a:tint val="75000"/>
                  </a:schemeClr>
                </a:solidFill>
              </a:defRPr>
            </a:lvl3pPr>
            <a:lvl4pPr marL="1134039" indent="0">
              <a:buNone/>
              <a:defRPr sz="1323">
                <a:solidFill>
                  <a:schemeClr val="tx1">
                    <a:tint val="75000"/>
                  </a:schemeClr>
                </a:solidFill>
              </a:defRPr>
            </a:lvl4pPr>
            <a:lvl5pPr marL="1512052" indent="0">
              <a:buNone/>
              <a:defRPr sz="1323">
                <a:solidFill>
                  <a:schemeClr val="tx1">
                    <a:tint val="75000"/>
                  </a:schemeClr>
                </a:solidFill>
              </a:defRPr>
            </a:lvl5pPr>
            <a:lvl6pPr marL="1890065" indent="0">
              <a:buNone/>
              <a:defRPr sz="1323">
                <a:solidFill>
                  <a:schemeClr val="tx1">
                    <a:tint val="75000"/>
                  </a:schemeClr>
                </a:solidFill>
              </a:defRPr>
            </a:lvl6pPr>
            <a:lvl7pPr marL="2268078" indent="0">
              <a:buNone/>
              <a:defRPr sz="1323">
                <a:solidFill>
                  <a:schemeClr val="tx1">
                    <a:tint val="75000"/>
                  </a:schemeClr>
                </a:solidFill>
              </a:defRPr>
            </a:lvl7pPr>
            <a:lvl8pPr marL="2646091" indent="0">
              <a:buNone/>
              <a:defRPr sz="1323">
                <a:solidFill>
                  <a:schemeClr val="tx1">
                    <a:tint val="75000"/>
                  </a:schemeClr>
                </a:solidFill>
              </a:defRPr>
            </a:lvl8pPr>
            <a:lvl9pPr marL="3024104" indent="0">
              <a:buNone/>
              <a:defRPr sz="1323">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D9CA0F26-C9EA-4FD8-B2C4-C02547FA00F3}"/>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BBF78226-DF81-4A36-BD9C-7D311462A86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33358E4-BCA9-4431-8080-1F554225566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36173236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00DAD2-C1F6-455A-83CE-D1FB00117E1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3C3BDB69-B191-4950-B9D0-C52A5D7B35D4}"/>
              </a:ext>
            </a:extLst>
          </p:cNvPr>
          <p:cNvSpPr>
            <a:spLocks noGrp="1"/>
          </p:cNvSpPr>
          <p:nvPr>
            <p:ph sz="half" idx="1"/>
          </p:nvPr>
        </p:nvSpPr>
        <p:spPr>
          <a:xfrm>
            <a:off x="693043" y="2012414"/>
            <a:ext cx="4284266" cy="479654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6BE811EA-382C-49C6-B8E4-D72475ECA7A3}"/>
              </a:ext>
            </a:extLst>
          </p:cNvPr>
          <p:cNvSpPr>
            <a:spLocks noGrp="1"/>
          </p:cNvSpPr>
          <p:nvPr>
            <p:ph sz="half" idx="2"/>
          </p:nvPr>
        </p:nvSpPr>
        <p:spPr>
          <a:xfrm>
            <a:off x="5103316" y="2012414"/>
            <a:ext cx="4284266" cy="479654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0218DB3D-4C6C-4F34-B2C2-386B99F2D861}"/>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6" name="Marcador de pie de página 5">
            <a:extLst>
              <a:ext uri="{FF2B5EF4-FFF2-40B4-BE49-F238E27FC236}">
                <a16:creationId xmlns:a16="http://schemas.microsoft.com/office/drawing/2014/main" id="{ED200C3F-1D9B-4136-93D1-65D9C908CB6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9EE90D7-5572-4B8E-9B0C-5F3A81EFC73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84979858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E77BF2-7DAB-437F-91A8-1916596E56C1}"/>
              </a:ext>
            </a:extLst>
          </p:cNvPr>
          <p:cNvSpPr>
            <a:spLocks noGrp="1"/>
          </p:cNvSpPr>
          <p:nvPr>
            <p:ph type="title"/>
          </p:nvPr>
        </p:nvSpPr>
        <p:spPr>
          <a:xfrm>
            <a:off x="694356" y="402483"/>
            <a:ext cx="8694539" cy="1461188"/>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8E19513A-6A01-4711-8C94-D721EE1DB3B6}"/>
              </a:ext>
            </a:extLst>
          </p:cNvPr>
          <p:cNvSpPr>
            <a:spLocks noGrp="1"/>
          </p:cNvSpPr>
          <p:nvPr>
            <p:ph type="body" idx="1"/>
          </p:nvPr>
        </p:nvSpPr>
        <p:spPr>
          <a:xfrm>
            <a:off x="694357" y="1853171"/>
            <a:ext cx="4264576" cy="908210"/>
          </a:xfrm>
        </p:spPr>
        <p:txBody>
          <a:bodyPr anchor="b"/>
          <a:lstStyle>
            <a:lvl1pPr marL="0" indent="0">
              <a:buNone/>
              <a:defRPr sz="1984" b="1"/>
            </a:lvl1pPr>
            <a:lvl2pPr marL="378013" indent="0">
              <a:buNone/>
              <a:defRPr sz="1654" b="1"/>
            </a:lvl2pPr>
            <a:lvl3pPr marL="756026" indent="0">
              <a:buNone/>
              <a:defRPr sz="1488" b="1"/>
            </a:lvl3pPr>
            <a:lvl4pPr marL="1134039" indent="0">
              <a:buNone/>
              <a:defRPr sz="1323" b="1"/>
            </a:lvl4pPr>
            <a:lvl5pPr marL="1512052" indent="0">
              <a:buNone/>
              <a:defRPr sz="1323" b="1"/>
            </a:lvl5pPr>
            <a:lvl6pPr marL="1890065" indent="0">
              <a:buNone/>
              <a:defRPr sz="1323" b="1"/>
            </a:lvl6pPr>
            <a:lvl7pPr marL="2268078" indent="0">
              <a:buNone/>
              <a:defRPr sz="1323" b="1"/>
            </a:lvl7pPr>
            <a:lvl8pPr marL="2646091" indent="0">
              <a:buNone/>
              <a:defRPr sz="1323" b="1"/>
            </a:lvl8pPr>
            <a:lvl9pPr marL="3024104" indent="0">
              <a:buNone/>
              <a:defRPr sz="1323"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91A10F0-B59E-4AAA-8F05-10F2BF06B6B6}"/>
              </a:ext>
            </a:extLst>
          </p:cNvPr>
          <p:cNvSpPr>
            <a:spLocks noGrp="1"/>
          </p:cNvSpPr>
          <p:nvPr>
            <p:ph sz="half" idx="2"/>
          </p:nvPr>
        </p:nvSpPr>
        <p:spPr>
          <a:xfrm>
            <a:off x="694357" y="2761381"/>
            <a:ext cx="4264576" cy="40615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FDE34D71-9A83-411C-8DA1-FDADA94278D3}"/>
              </a:ext>
            </a:extLst>
          </p:cNvPr>
          <p:cNvSpPr>
            <a:spLocks noGrp="1"/>
          </p:cNvSpPr>
          <p:nvPr>
            <p:ph type="body" sz="quarter" idx="3"/>
          </p:nvPr>
        </p:nvSpPr>
        <p:spPr>
          <a:xfrm>
            <a:off x="5103316" y="1853171"/>
            <a:ext cx="4285579" cy="908210"/>
          </a:xfrm>
        </p:spPr>
        <p:txBody>
          <a:bodyPr anchor="b"/>
          <a:lstStyle>
            <a:lvl1pPr marL="0" indent="0">
              <a:buNone/>
              <a:defRPr sz="1984" b="1"/>
            </a:lvl1pPr>
            <a:lvl2pPr marL="378013" indent="0">
              <a:buNone/>
              <a:defRPr sz="1654" b="1"/>
            </a:lvl2pPr>
            <a:lvl3pPr marL="756026" indent="0">
              <a:buNone/>
              <a:defRPr sz="1488" b="1"/>
            </a:lvl3pPr>
            <a:lvl4pPr marL="1134039" indent="0">
              <a:buNone/>
              <a:defRPr sz="1323" b="1"/>
            </a:lvl4pPr>
            <a:lvl5pPr marL="1512052" indent="0">
              <a:buNone/>
              <a:defRPr sz="1323" b="1"/>
            </a:lvl5pPr>
            <a:lvl6pPr marL="1890065" indent="0">
              <a:buNone/>
              <a:defRPr sz="1323" b="1"/>
            </a:lvl6pPr>
            <a:lvl7pPr marL="2268078" indent="0">
              <a:buNone/>
              <a:defRPr sz="1323" b="1"/>
            </a:lvl7pPr>
            <a:lvl8pPr marL="2646091" indent="0">
              <a:buNone/>
              <a:defRPr sz="1323" b="1"/>
            </a:lvl8pPr>
            <a:lvl9pPr marL="3024104" indent="0">
              <a:buNone/>
              <a:defRPr sz="1323"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93C50161-EAFD-4FF0-9374-625FF1C8C21E}"/>
              </a:ext>
            </a:extLst>
          </p:cNvPr>
          <p:cNvSpPr>
            <a:spLocks noGrp="1"/>
          </p:cNvSpPr>
          <p:nvPr>
            <p:ph sz="quarter" idx="4"/>
          </p:nvPr>
        </p:nvSpPr>
        <p:spPr>
          <a:xfrm>
            <a:off x="5103316" y="2761381"/>
            <a:ext cx="4285579" cy="40615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C09F90B5-123A-4EF6-99A2-08F124D6B606}"/>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8" name="Marcador de pie de página 7">
            <a:extLst>
              <a:ext uri="{FF2B5EF4-FFF2-40B4-BE49-F238E27FC236}">
                <a16:creationId xmlns:a16="http://schemas.microsoft.com/office/drawing/2014/main" id="{F0D481AB-EE33-4CCC-B45E-9AE641399AC0}"/>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92B130C7-9949-421B-AD07-00EA329D563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2506355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43CA04-BDAE-4654-84CE-ACFB26F27DCA}"/>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D82A8321-A064-4EFD-BE5A-44523B47B28E}"/>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4" name="Marcador de pie de página 3">
            <a:extLst>
              <a:ext uri="{FF2B5EF4-FFF2-40B4-BE49-F238E27FC236}">
                <a16:creationId xmlns:a16="http://schemas.microsoft.com/office/drawing/2014/main" id="{E99B0306-57F2-4C90-8870-D6B40B1D0F67}"/>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AE951421-1A63-439E-803C-A3A6692FAF0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61033822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B12F77A-F0FC-404A-A3AB-AEA65AD51708}"/>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3" name="Marcador de pie de página 2">
            <a:extLst>
              <a:ext uri="{FF2B5EF4-FFF2-40B4-BE49-F238E27FC236}">
                <a16:creationId xmlns:a16="http://schemas.microsoft.com/office/drawing/2014/main" id="{14B9AF62-9CAE-4C27-B062-E6AB5A3EAE77}"/>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315BEEF6-FE02-4D42-A93C-779CA499510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385691886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08CAEA-E01F-4175-9AFE-F984DC6F715D}"/>
              </a:ext>
            </a:extLst>
          </p:cNvPr>
          <p:cNvSpPr>
            <a:spLocks noGrp="1"/>
          </p:cNvSpPr>
          <p:nvPr>
            <p:ph type="title"/>
          </p:nvPr>
        </p:nvSpPr>
        <p:spPr>
          <a:xfrm>
            <a:off x="694356" y="503978"/>
            <a:ext cx="3251264" cy="1763924"/>
          </a:xfrm>
        </p:spPr>
        <p:txBody>
          <a:bodyPr anchor="b"/>
          <a:lstStyle>
            <a:lvl1pPr>
              <a:defRPr sz="2646"/>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4A86A723-F3F0-4260-81B0-D13BF0C7B104}"/>
              </a:ext>
            </a:extLst>
          </p:cNvPr>
          <p:cNvSpPr>
            <a:spLocks noGrp="1"/>
          </p:cNvSpPr>
          <p:nvPr>
            <p:ph idx="1"/>
          </p:nvPr>
        </p:nvSpPr>
        <p:spPr>
          <a:xfrm>
            <a:off x="4285579" y="1088454"/>
            <a:ext cx="5103316" cy="5372269"/>
          </a:xfrm>
        </p:spPr>
        <p:txBody>
          <a:bodyPr/>
          <a:lstStyle>
            <a:lvl1pPr>
              <a:defRPr sz="2646"/>
            </a:lvl1pPr>
            <a:lvl2pPr>
              <a:defRPr sz="2315"/>
            </a:lvl2pPr>
            <a:lvl3pPr>
              <a:defRPr sz="1984"/>
            </a:lvl3pPr>
            <a:lvl4pPr>
              <a:defRPr sz="1654"/>
            </a:lvl4pPr>
            <a:lvl5pPr>
              <a:defRPr sz="1654"/>
            </a:lvl5pPr>
            <a:lvl6pPr>
              <a:defRPr sz="1654"/>
            </a:lvl6pPr>
            <a:lvl7pPr>
              <a:defRPr sz="1654"/>
            </a:lvl7pPr>
            <a:lvl8pPr>
              <a:defRPr sz="1654"/>
            </a:lvl8pPr>
            <a:lvl9pPr>
              <a:defRPr sz="1654"/>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DDC0204B-C7CE-4FDE-B1DD-77F747EAC287}"/>
              </a:ext>
            </a:extLst>
          </p:cNvPr>
          <p:cNvSpPr>
            <a:spLocks noGrp="1"/>
          </p:cNvSpPr>
          <p:nvPr>
            <p:ph type="body" sz="half" idx="2"/>
          </p:nvPr>
        </p:nvSpPr>
        <p:spPr>
          <a:xfrm>
            <a:off x="694356" y="2267902"/>
            <a:ext cx="3251264" cy="4201570"/>
          </a:xfrm>
        </p:spPr>
        <p:txBody>
          <a:bodyPr/>
          <a:lstStyle>
            <a:lvl1pPr marL="0" indent="0">
              <a:buNone/>
              <a:defRPr sz="1323"/>
            </a:lvl1pPr>
            <a:lvl2pPr marL="378013" indent="0">
              <a:buNone/>
              <a:defRPr sz="1158"/>
            </a:lvl2pPr>
            <a:lvl3pPr marL="756026" indent="0">
              <a:buNone/>
              <a:defRPr sz="992"/>
            </a:lvl3pPr>
            <a:lvl4pPr marL="1134039" indent="0">
              <a:buNone/>
              <a:defRPr sz="827"/>
            </a:lvl4pPr>
            <a:lvl5pPr marL="1512052" indent="0">
              <a:buNone/>
              <a:defRPr sz="827"/>
            </a:lvl5pPr>
            <a:lvl6pPr marL="1890065" indent="0">
              <a:buNone/>
              <a:defRPr sz="827"/>
            </a:lvl6pPr>
            <a:lvl7pPr marL="2268078" indent="0">
              <a:buNone/>
              <a:defRPr sz="827"/>
            </a:lvl7pPr>
            <a:lvl8pPr marL="2646091" indent="0">
              <a:buNone/>
              <a:defRPr sz="827"/>
            </a:lvl8pPr>
            <a:lvl9pPr marL="3024104" indent="0">
              <a:buNone/>
              <a:defRPr sz="827"/>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686DC6D-F710-4E5B-8A52-FC75788BD6D3}"/>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6" name="Marcador de pie de página 5">
            <a:extLst>
              <a:ext uri="{FF2B5EF4-FFF2-40B4-BE49-F238E27FC236}">
                <a16:creationId xmlns:a16="http://schemas.microsoft.com/office/drawing/2014/main" id="{652CA3ED-06B6-4DDC-96E6-2A6A9DEFF72B}"/>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D9BA8E47-5193-4B53-8251-2D0295BEE69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42142082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64BD5-DF23-4DF2-912D-6AACB8659395}"/>
              </a:ext>
            </a:extLst>
          </p:cNvPr>
          <p:cNvSpPr>
            <a:spLocks noGrp="1"/>
          </p:cNvSpPr>
          <p:nvPr>
            <p:ph type="title"/>
          </p:nvPr>
        </p:nvSpPr>
        <p:spPr>
          <a:xfrm>
            <a:off x="694356" y="503978"/>
            <a:ext cx="3251264" cy="1763924"/>
          </a:xfrm>
        </p:spPr>
        <p:txBody>
          <a:bodyPr anchor="b"/>
          <a:lstStyle>
            <a:lvl1pPr>
              <a:defRPr sz="2646"/>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74EB0724-6401-4C12-855B-88BF2389E7FE}"/>
              </a:ext>
            </a:extLst>
          </p:cNvPr>
          <p:cNvSpPr>
            <a:spLocks noGrp="1"/>
          </p:cNvSpPr>
          <p:nvPr>
            <p:ph type="pic" idx="1"/>
          </p:nvPr>
        </p:nvSpPr>
        <p:spPr>
          <a:xfrm>
            <a:off x="4285579" y="1088454"/>
            <a:ext cx="5103316" cy="5372269"/>
          </a:xfrm>
        </p:spPr>
        <p:txBody>
          <a:bodyPr/>
          <a:lstStyle>
            <a:lvl1pPr marL="0" indent="0">
              <a:buNone/>
              <a:defRPr sz="2646"/>
            </a:lvl1pPr>
            <a:lvl2pPr marL="378013" indent="0">
              <a:buNone/>
              <a:defRPr sz="2315"/>
            </a:lvl2pPr>
            <a:lvl3pPr marL="756026" indent="0">
              <a:buNone/>
              <a:defRPr sz="1984"/>
            </a:lvl3pPr>
            <a:lvl4pPr marL="1134039" indent="0">
              <a:buNone/>
              <a:defRPr sz="1654"/>
            </a:lvl4pPr>
            <a:lvl5pPr marL="1512052" indent="0">
              <a:buNone/>
              <a:defRPr sz="1654"/>
            </a:lvl5pPr>
            <a:lvl6pPr marL="1890065" indent="0">
              <a:buNone/>
              <a:defRPr sz="1654"/>
            </a:lvl6pPr>
            <a:lvl7pPr marL="2268078" indent="0">
              <a:buNone/>
              <a:defRPr sz="1654"/>
            </a:lvl7pPr>
            <a:lvl8pPr marL="2646091" indent="0">
              <a:buNone/>
              <a:defRPr sz="1654"/>
            </a:lvl8pPr>
            <a:lvl9pPr marL="3024104" indent="0">
              <a:buNone/>
              <a:defRPr sz="1654"/>
            </a:lvl9pPr>
          </a:lstStyle>
          <a:p>
            <a:endParaRPr lang="es-ES"/>
          </a:p>
        </p:txBody>
      </p:sp>
      <p:sp>
        <p:nvSpPr>
          <p:cNvPr id="4" name="Marcador de texto 3">
            <a:extLst>
              <a:ext uri="{FF2B5EF4-FFF2-40B4-BE49-F238E27FC236}">
                <a16:creationId xmlns:a16="http://schemas.microsoft.com/office/drawing/2014/main" id="{D51FE40B-877E-4FA3-9887-1C25AB09CAAB}"/>
              </a:ext>
            </a:extLst>
          </p:cNvPr>
          <p:cNvSpPr>
            <a:spLocks noGrp="1"/>
          </p:cNvSpPr>
          <p:nvPr>
            <p:ph type="body" sz="half" idx="2"/>
          </p:nvPr>
        </p:nvSpPr>
        <p:spPr>
          <a:xfrm>
            <a:off x="694356" y="2267902"/>
            <a:ext cx="3251264" cy="4201570"/>
          </a:xfrm>
        </p:spPr>
        <p:txBody>
          <a:bodyPr/>
          <a:lstStyle>
            <a:lvl1pPr marL="0" indent="0">
              <a:buNone/>
              <a:defRPr sz="1323"/>
            </a:lvl1pPr>
            <a:lvl2pPr marL="378013" indent="0">
              <a:buNone/>
              <a:defRPr sz="1158"/>
            </a:lvl2pPr>
            <a:lvl3pPr marL="756026" indent="0">
              <a:buNone/>
              <a:defRPr sz="992"/>
            </a:lvl3pPr>
            <a:lvl4pPr marL="1134039" indent="0">
              <a:buNone/>
              <a:defRPr sz="827"/>
            </a:lvl4pPr>
            <a:lvl5pPr marL="1512052" indent="0">
              <a:buNone/>
              <a:defRPr sz="827"/>
            </a:lvl5pPr>
            <a:lvl6pPr marL="1890065" indent="0">
              <a:buNone/>
              <a:defRPr sz="827"/>
            </a:lvl6pPr>
            <a:lvl7pPr marL="2268078" indent="0">
              <a:buNone/>
              <a:defRPr sz="827"/>
            </a:lvl7pPr>
            <a:lvl8pPr marL="2646091" indent="0">
              <a:buNone/>
              <a:defRPr sz="827"/>
            </a:lvl8pPr>
            <a:lvl9pPr marL="3024104" indent="0">
              <a:buNone/>
              <a:defRPr sz="827"/>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5B01638-A86A-4AF3-9C0C-E6798A51A8FB}"/>
              </a:ext>
            </a:extLst>
          </p:cNvPr>
          <p:cNvSpPr>
            <a:spLocks noGrp="1"/>
          </p:cNvSpPr>
          <p:nvPr>
            <p:ph type="dt" sz="half" idx="10"/>
          </p:nvPr>
        </p:nvSpPr>
        <p:spPr/>
        <p:txBody>
          <a:bodyPr/>
          <a:lstStyle/>
          <a:p>
            <a:fld id="{57960BFB-72F1-446D-ABE9-6024945EBFD5}" type="datetimeFigureOut">
              <a:rPr lang="es-ES" smtClean="0"/>
              <a:t>02/03/2021</a:t>
            </a:fld>
            <a:endParaRPr lang="es-ES"/>
          </a:p>
        </p:txBody>
      </p:sp>
      <p:sp>
        <p:nvSpPr>
          <p:cNvPr id="6" name="Marcador de pie de página 5">
            <a:extLst>
              <a:ext uri="{FF2B5EF4-FFF2-40B4-BE49-F238E27FC236}">
                <a16:creationId xmlns:a16="http://schemas.microsoft.com/office/drawing/2014/main" id="{09324783-410B-443A-8C6F-275D5A331DC7}"/>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38AD9173-11B1-4131-A934-E3E6FC91B3D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34420752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A8DA5CF-0F3C-4DEF-98C4-7854329B6781}"/>
              </a:ext>
            </a:extLst>
          </p:cNvPr>
          <p:cNvSpPr>
            <a:spLocks noGrp="1"/>
          </p:cNvSpPr>
          <p:nvPr>
            <p:ph type="title"/>
          </p:nvPr>
        </p:nvSpPr>
        <p:spPr>
          <a:xfrm>
            <a:off x="693043" y="402483"/>
            <a:ext cx="8694539" cy="1461188"/>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600FCAAD-3472-4772-A365-FB23D819A8C7}"/>
              </a:ext>
            </a:extLst>
          </p:cNvPr>
          <p:cNvSpPr>
            <a:spLocks noGrp="1"/>
          </p:cNvSpPr>
          <p:nvPr>
            <p:ph type="body" idx="1"/>
          </p:nvPr>
        </p:nvSpPr>
        <p:spPr>
          <a:xfrm>
            <a:off x="693043" y="2012414"/>
            <a:ext cx="8694539" cy="479654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B7A4E9BA-9827-4D1F-9146-275ED066BF38}"/>
              </a:ext>
            </a:extLst>
          </p:cNvPr>
          <p:cNvSpPr>
            <a:spLocks noGrp="1"/>
          </p:cNvSpPr>
          <p:nvPr>
            <p:ph type="dt" sz="half" idx="2"/>
          </p:nvPr>
        </p:nvSpPr>
        <p:spPr>
          <a:xfrm>
            <a:off x="693043" y="7006699"/>
            <a:ext cx="2268141" cy="402483"/>
          </a:xfrm>
          <a:prstGeom prst="rect">
            <a:avLst/>
          </a:prstGeom>
        </p:spPr>
        <p:txBody>
          <a:bodyPr vert="horz" lIns="91440" tIns="45720" rIns="91440" bIns="45720" rtlCol="0" anchor="ctr"/>
          <a:lstStyle>
            <a:lvl1pPr algn="l">
              <a:defRPr sz="992">
                <a:solidFill>
                  <a:schemeClr val="tx1">
                    <a:tint val="75000"/>
                  </a:schemeClr>
                </a:solidFill>
              </a:defRPr>
            </a:lvl1pPr>
          </a:lstStyle>
          <a:p>
            <a:fld id="{57960BFB-72F1-446D-ABE9-6024945EBFD5}" type="datetimeFigureOut">
              <a:rPr lang="es-ES" smtClean="0"/>
              <a:t>02/03/2021</a:t>
            </a:fld>
            <a:endParaRPr lang="es-ES"/>
          </a:p>
        </p:txBody>
      </p:sp>
      <p:sp>
        <p:nvSpPr>
          <p:cNvPr id="5" name="Marcador de pie de página 4">
            <a:extLst>
              <a:ext uri="{FF2B5EF4-FFF2-40B4-BE49-F238E27FC236}">
                <a16:creationId xmlns:a16="http://schemas.microsoft.com/office/drawing/2014/main" id="{2F0EE254-3B41-4FA9-85C1-88F48C3676C5}"/>
              </a:ext>
            </a:extLst>
          </p:cNvPr>
          <p:cNvSpPr>
            <a:spLocks noGrp="1"/>
          </p:cNvSpPr>
          <p:nvPr>
            <p:ph type="ftr" sz="quarter" idx="3"/>
          </p:nvPr>
        </p:nvSpPr>
        <p:spPr>
          <a:xfrm>
            <a:off x="3339207" y="7006699"/>
            <a:ext cx="3402211" cy="402483"/>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6609AF9E-5BFA-4499-BA35-ED6A859F3C49}"/>
              </a:ext>
            </a:extLst>
          </p:cNvPr>
          <p:cNvSpPr>
            <a:spLocks noGrp="1"/>
          </p:cNvSpPr>
          <p:nvPr>
            <p:ph type="sldNum" sz="quarter" idx="4"/>
          </p:nvPr>
        </p:nvSpPr>
        <p:spPr>
          <a:xfrm>
            <a:off x="7119441" y="7006699"/>
            <a:ext cx="2268141" cy="402483"/>
          </a:xfrm>
          <a:prstGeom prst="rect">
            <a:avLst/>
          </a:prstGeom>
        </p:spPr>
        <p:txBody>
          <a:bodyPr vert="horz" lIns="91440" tIns="45720" rIns="91440" bIns="45720" rtlCol="0" anchor="ctr"/>
          <a:lstStyle>
            <a:lvl1pPr algn="r">
              <a:defRPr sz="992">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‹Nº›</a:t>
            </a:fld>
            <a:endParaRPr lang="en-US"/>
          </a:p>
        </p:txBody>
      </p:sp>
    </p:spTree>
    <p:extLst>
      <p:ext uri="{BB962C8B-B14F-4D97-AF65-F5344CB8AC3E}">
        <p14:creationId xmlns:p14="http://schemas.microsoft.com/office/powerpoint/2010/main" val="24040663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med">
    <p:fade/>
  </p:transition>
  <p:hf hdr="0" ftr="0" dt="0"/>
  <p:txStyles>
    <p:titleStyle>
      <a:lvl1pPr algn="l" defTabSz="756026" rtl="0" eaLnBrk="1" latinLnBrk="0" hangingPunct="1">
        <a:lnSpc>
          <a:spcPct val="90000"/>
        </a:lnSpc>
        <a:spcBef>
          <a:spcPct val="0"/>
        </a:spcBef>
        <a:buNone/>
        <a:defRPr sz="3638" kern="1200">
          <a:solidFill>
            <a:schemeClr val="tx1"/>
          </a:solidFill>
          <a:latin typeface="+mj-lt"/>
          <a:ea typeface="+mj-ea"/>
          <a:cs typeface="+mj-cs"/>
        </a:defRPr>
      </a:lvl1pPr>
    </p:titleStyle>
    <p:bodyStyle>
      <a:lvl1pPr marL="189006" indent="-189006" algn="l" defTabSz="756026"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7019" indent="-189006" algn="l" defTabSz="756026"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5032" indent="-189006" algn="l" defTabSz="756026" rtl="0" eaLnBrk="1" latinLnBrk="0" hangingPunct="1">
        <a:lnSpc>
          <a:spcPct val="90000"/>
        </a:lnSpc>
        <a:spcBef>
          <a:spcPts val="413"/>
        </a:spcBef>
        <a:buFont typeface="Arial" panose="020B0604020202020204" pitchFamily="34" charset="0"/>
        <a:buChar char="•"/>
        <a:defRPr sz="1654" kern="1200">
          <a:solidFill>
            <a:schemeClr val="tx1"/>
          </a:solidFill>
          <a:latin typeface="+mn-lt"/>
          <a:ea typeface="+mn-ea"/>
          <a:cs typeface="+mn-cs"/>
        </a:defRPr>
      </a:lvl3pPr>
      <a:lvl4pPr marL="1323045"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1058"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9071"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7084"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5097"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3110" indent="-189006" algn="l" defTabSz="756026"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s-ES"/>
      </a:defPPr>
      <a:lvl1pPr marL="0" algn="l" defTabSz="756026" rtl="0" eaLnBrk="1" latinLnBrk="0" hangingPunct="1">
        <a:defRPr sz="1488" kern="1200">
          <a:solidFill>
            <a:schemeClr val="tx1"/>
          </a:solidFill>
          <a:latin typeface="+mn-lt"/>
          <a:ea typeface="+mn-ea"/>
          <a:cs typeface="+mn-cs"/>
        </a:defRPr>
      </a:lvl1pPr>
      <a:lvl2pPr marL="378013" algn="l" defTabSz="756026" rtl="0" eaLnBrk="1" latinLnBrk="0" hangingPunct="1">
        <a:defRPr sz="1488" kern="1200">
          <a:solidFill>
            <a:schemeClr val="tx1"/>
          </a:solidFill>
          <a:latin typeface="+mn-lt"/>
          <a:ea typeface="+mn-ea"/>
          <a:cs typeface="+mn-cs"/>
        </a:defRPr>
      </a:lvl2pPr>
      <a:lvl3pPr marL="756026" algn="l" defTabSz="756026" rtl="0" eaLnBrk="1" latinLnBrk="0" hangingPunct="1">
        <a:defRPr sz="1488" kern="1200">
          <a:solidFill>
            <a:schemeClr val="tx1"/>
          </a:solidFill>
          <a:latin typeface="+mn-lt"/>
          <a:ea typeface="+mn-ea"/>
          <a:cs typeface="+mn-cs"/>
        </a:defRPr>
      </a:lvl3pPr>
      <a:lvl4pPr marL="1134039" algn="l" defTabSz="756026" rtl="0" eaLnBrk="1" latinLnBrk="0" hangingPunct="1">
        <a:defRPr sz="1488" kern="1200">
          <a:solidFill>
            <a:schemeClr val="tx1"/>
          </a:solidFill>
          <a:latin typeface="+mn-lt"/>
          <a:ea typeface="+mn-ea"/>
          <a:cs typeface="+mn-cs"/>
        </a:defRPr>
      </a:lvl4pPr>
      <a:lvl5pPr marL="1512052" algn="l" defTabSz="756026" rtl="0" eaLnBrk="1" latinLnBrk="0" hangingPunct="1">
        <a:defRPr sz="1488" kern="1200">
          <a:solidFill>
            <a:schemeClr val="tx1"/>
          </a:solidFill>
          <a:latin typeface="+mn-lt"/>
          <a:ea typeface="+mn-ea"/>
          <a:cs typeface="+mn-cs"/>
        </a:defRPr>
      </a:lvl5pPr>
      <a:lvl6pPr marL="1890065" algn="l" defTabSz="756026" rtl="0" eaLnBrk="1" latinLnBrk="0" hangingPunct="1">
        <a:defRPr sz="1488" kern="1200">
          <a:solidFill>
            <a:schemeClr val="tx1"/>
          </a:solidFill>
          <a:latin typeface="+mn-lt"/>
          <a:ea typeface="+mn-ea"/>
          <a:cs typeface="+mn-cs"/>
        </a:defRPr>
      </a:lvl6pPr>
      <a:lvl7pPr marL="2268078" algn="l" defTabSz="756026" rtl="0" eaLnBrk="1" latinLnBrk="0" hangingPunct="1">
        <a:defRPr sz="1488" kern="1200">
          <a:solidFill>
            <a:schemeClr val="tx1"/>
          </a:solidFill>
          <a:latin typeface="+mn-lt"/>
          <a:ea typeface="+mn-ea"/>
          <a:cs typeface="+mn-cs"/>
        </a:defRPr>
      </a:lvl7pPr>
      <a:lvl8pPr marL="2646091" algn="l" defTabSz="756026" rtl="0" eaLnBrk="1" latinLnBrk="0" hangingPunct="1">
        <a:defRPr sz="1488" kern="1200">
          <a:solidFill>
            <a:schemeClr val="tx1"/>
          </a:solidFill>
          <a:latin typeface="+mn-lt"/>
          <a:ea typeface="+mn-ea"/>
          <a:cs typeface="+mn-cs"/>
        </a:defRPr>
      </a:lvl8pPr>
      <a:lvl9pPr marL="3024104" algn="l" defTabSz="756026"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4"/>
        <p:cNvGrpSpPr/>
        <p:nvPr/>
      </p:nvGrpSpPr>
      <p:grpSpPr>
        <a:xfrm>
          <a:off x="0" y="0"/>
          <a:ext cx="0" cy="0"/>
          <a:chOff x="0" y="0"/>
          <a:chExt cx="0" cy="0"/>
        </a:xfrm>
      </p:grpSpPr>
      <p:sp useBgFill="1">
        <p:nvSpPr>
          <p:cNvPr id="140" name="Rectangle 139">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0625" cy="75596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42" name="Rectangle 141">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4015" y="1375440"/>
            <a:ext cx="7560469" cy="3315154"/>
          </a:xfrm>
          <a:prstGeom prst="rect">
            <a:avLst/>
          </a:prstGeom>
          <a:solidFill>
            <a:schemeClr val="bg1"/>
          </a:solidFill>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5" name="Google Shape;65;p13"/>
          <p:cNvSpPr txBox="1">
            <a:spLocks noGrp="1"/>
          </p:cNvSpPr>
          <p:nvPr>
            <p:ph type="ctrTitle"/>
          </p:nvPr>
        </p:nvSpPr>
        <p:spPr>
          <a:xfrm>
            <a:off x="1492405" y="1589727"/>
            <a:ext cx="7095815" cy="2400101"/>
          </a:xfrm>
          <a:prstGeom prst="rect">
            <a:avLst/>
          </a:prstGeom>
        </p:spPr>
        <p:txBody>
          <a:bodyPr spcFirstLastPara="1" lIns="100775" tIns="50375" rIns="100775" bIns="50375" anchor="ctr" anchorCtr="0">
            <a:normAutofit/>
          </a:bodyPr>
          <a:lstStyle/>
          <a:p>
            <a:pPr marL="0" lvl="0" indent="0" rtl="0">
              <a:spcBef>
                <a:spcPts val="0"/>
              </a:spcBef>
              <a:spcAft>
                <a:spcPts val="0"/>
              </a:spcAft>
              <a:buClr>
                <a:srgbClr val="874EA9"/>
              </a:buClr>
              <a:buSzPts val="4000"/>
              <a:buFont typeface="Arial"/>
              <a:buNone/>
            </a:pPr>
            <a:r>
              <a:rPr lang="en-US" sz="5800" b="1" i="0" u="none" dirty="0">
                <a:latin typeface="Arial"/>
                <a:ea typeface="Arial"/>
                <a:cs typeface="Arial"/>
                <a:sym typeface="Arial"/>
              </a:rPr>
              <a:t>CONCEPTOS DE BASES DE DATOS</a:t>
            </a:r>
            <a:endParaRPr lang="en-US" sz="5800" dirty="0"/>
          </a:p>
        </p:txBody>
      </p:sp>
      <p:sp>
        <p:nvSpPr>
          <p:cNvPr id="144" name="Rectangle: Rounded Corners 143">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57029" y="4312610"/>
            <a:ext cx="5974441" cy="755968"/>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Google Shape;66;p13"/>
          <p:cNvSpPr txBox="1">
            <a:spLocks noGrp="1"/>
          </p:cNvSpPr>
          <p:nvPr>
            <p:ph type="subTitle" idx="1"/>
          </p:nvPr>
        </p:nvSpPr>
        <p:spPr>
          <a:xfrm>
            <a:off x="2122444" y="4367812"/>
            <a:ext cx="5835737" cy="640472"/>
          </a:xfrm>
          <a:prstGeom prst="rect">
            <a:avLst/>
          </a:prstGeom>
        </p:spPr>
        <p:txBody>
          <a:bodyPr spcFirstLastPara="1" lIns="100775" tIns="50375" rIns="100775" bIns="50375" anchor="ctr" anchorCtr="0">
            <a:normAutofit/>
          </a:bodyPr>
          <a:lstStyle/>
          <a:p>
            <a:pPr marL="0" lvl="0" indent="0" rtl="0">
              <a:spcBef>
                <a:spcPts val="0"/>
              </a:spcBef>
              <a:spcAft>
                <a:spcPts val="600"/>
              </a:spcAft>
              <a:buSzPts val="2450"/>
              <a:buNone/>
            </a:pPr>
            <a:r>
              <a:rPr lang="es-AR" sz="2700" b="1" i="0" u="none" dirty="0">
                <a:solidFill>
                  <a:srgbClr val="FFFFFF"/>
                </a:solidFill>
                <a:latin typeface="Century Schoolbook"/>
                <a:ea typeface="Century Schoolbook"/>
                <a:cs typeface="Century Schoolbook"/>
                <a:sym typeface="Century Schoolbook"/>
              </a:rPr>
              <a:t>Introducción a Archivos</a:t>
            </a:r>
            <a:endParaRPr lang="es-AR" sz="2700" dirty="0">
              <a:solidFill>
                <a:srgbClr val="FFFFFF"/>
              </a:solidFill>
            </a:endParaRPr>
          </a:p>
        </p:txBody>
      </p:sp>
      <p:sp>
        <p:nvSpPr>
          <p:cNvPr id="67" name="Google Shape;67;p13"/>
          <p:cNvSpPr txBox="1">
            <a:spLocks noGrp="1"/>
          </p:cNvSpPr>
          <p:nvPr>
            <p:ph type="sldNum" sz="quarter" idx="12"/>
          </p:nvPr>
        </p:nvSpPr>
        <p:spPr>
          <a:xfrm>
            <a:off x="7119441" y="7006698"/>
            <a:ext cx="2268141" cy="402483"/>
          </a:xfrm>
          <a:prstGeom prst="rect">
            <a:avLst/>
          </a:prstGeom>
        </p:spPr>
        <p:txBody>
          <a:bodyPr spcFirstLastPara="1" lIns="111975" tIns="111975" rIns="111975" bIns="111975" anchorCtr="0">
            <a:normAutofit/>
          </a:bodyPr>
          <a:lstStyle/>
          <a:p>
            <a:pPr marL="0" lvl="0" indent="0" rtl="0">
              <a:lnSpc>
                <a:spcPct val="90000"/>
              </a:lnSpc>
              <a:spcBef>
                <a:spcPts val="0"/>
              </a:spcBef>
              <a:spcAft>
                <a:spcPts val="600"/>
              </a:spcAft>
              <a:buNone/>
            </a:pPr>
            <a:fld id="{00000000-1234-1234-1234-123412341234}" type="slidenum">
              <a:rPr lang="en-US" sz="700">
                <a:solidFill>
                  <a:schemeClr val="tx1">
                    <a:lumMod val="50000"/>
                    <a:lumOff val="50000"/>
                  </a:schemeClr>
                </a:solidFill>
              </a:rPr>
              <a:pPr marL="0" lvl="0" indent="0" rtl="0">
                <a:lnSpc>
                  <a:spcPct val="90000"/>
                </a:lnSpc>
                <a:spcBef>
                  <a:spcPts val="0"/>
                </a:spcBef>
                <a:spcAft>
                  <a:spcPts val="600"/>
                </a:spcAft>
                <a:buNone/>
              </a:pPr>
              <a:t>1</a:t>
            </a:fld>
            <a:endParaRPr lang="en-US" sz="700">
              <a:solidFill>
                <a:schemeClr val="tx1">
                  <a:lumMod val="50000"/>
                  <a:lumOff val="50000"/>
                </a:schemeClr>
              </a:solidFill>
            </a:endParaRPr>
          </a:p>
        </p:txBody>
      </p:sp>
      <p:pic>
        <p:nvPicPr>
          <p:cNvPr id="2" name="Sonido grabado">
            <a:hlinkClick r:id="" action="ppaction://media"/>
            <a:extLst>
              <a:ext uri="{FF2B5EF4-FFF2-40B4-BE49-F238E27FC236}">
                <a16:creationId xmlns:a16="http://schemas.microsoft.com/office/drawing/2014/main" id="{5C814F02-2B6C-46C0-BD3C-68740CC643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35513" y="3475038"/>
            <a:ext cx="609600" cy="60960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1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3600">
                <a:solidFill>
                  <a:srgbClr val="000000"/>
                </a:solidFill>
                <a:latin typeface="Arial"/>
                <a:ea typeface="Arial"/>
                <a:cs typeface="Arial"/>
                <a:sym typeface="Arial"/>
              </a:rPr>
              <a:t>EJEMPLO-ARCHIVO  DE TEXTO- BINARIO</a:t>
            </a:r>
            <a:endParaRPr sz="3600"/>
          </a:p>
        </p:txBody>
      </p:sp>
      <p:sp>
        <p:nvSpPr>
          <p:cNvPr id="147" name="Google Shape;147;p22"/>
          <p:cNvSpPr txBox="1">
            <a:spLocks noGrp="1"/>
          </p:cNvSpPr>
          <p:nvPr>
            <p:ph type="body" idx="4294967295"/>
          </p:nvPr>
        </p:nvSpPr>
        <p:spPr>
          <a:xfrm>
            <a:off x="182562" y="1065213"/>
            <a:ext cx="9318626" cy="5137150"/>
          </a:xfrm>
          <a:prstGeom prst="rect">
            <a:avLst/>
          </a:prstGeom>
          <a:noFill/>
          <a:ln>
            <a:noFill/>
          </a:ln>
        </p:spPr>
        <p:txBody>
          <a:bodyPr spcFirstLastPara="1" wrap="square" lIns="0" tIns="0" rIns="0" bIns="0" anchor="t" anchorCtr="0">
            <a:noAutofit/>
          </a:bodyPr>
          <a:lstStyle/>
          <a:p>
            <a:pPr marL="0" marR="0" lvl="0" indent="0" algn="just" rtl="0">
              <a:lnSpc>
                <a:spcPct val="100000"/>
              </a:lnSpc>
              <a:spcBef>
                <a:spcPts val="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Case </a:t>
            </a:r>
            <a:r>
              <a:rPr lang="en-US" sz="2000" b="1" i="0" u="none" dirty="0" err="1">
                <a:solidFill>
                  <a:srgbClr val="000000"/>
                </a:solidFill>
                <a:latin typeface="Arial"/>
                <a:ea typeface="Arial"/>
                <a:cs typeface="Arial"/>
                <a:sym typeface="Arial"/>
              </a:rPr>
              <a:t>opc</a:t>
            </a:r>
            <a:r>
              <a:rPr lang="en-US" sz="2000" b="1" i="0" u="none" dirty="0">
                <a:solidFill>
                  <a:srgbClr val="000000"/>
                </a:solidFill>
                <a:latin typeface="Arial"/>
                <a:ea typeface="Arial"/>
                <a:cs typeface="Arial"/>
                <a:sym typeface="Arial"/>
              </a:rPr>
              <a:t> of</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1: begin</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Write('</a:t>
            </a:r>
            <a:r>
              <a:rPr lang="en-US" sz="2000" b="1" i="0" u="none" dirty="0" err="1">
                <a:solidFill>
                  <a:srgbClr val="000000"/>
                </a:solidFill>
                <a:latin typeface="Arial"/>
                <a:ea typeface="Arial"/>
                <a:cs typeface="Arial"/>
                <a:sym typeface="Arial"/>
              </a:rPr>
              <a:t>Nombre</a:t>
            </a:r>
            <a:r>
              <a:rPr lang="en-US" sz="2000" b="1" i="0" u="none" dirty="0">
                <a:solidFill>
                  <a:srgbClr val="000000"/>
                </a:solidFill>
                <a:latin typeface="Arial"/>
                <a:ea typeface="Arial"/>
                <a:cs typeface="Arial"/>
                <a:sym typeface="Arial"/>
              </a:rPr>
              <a:t> del </a:t>
            </a:r>
            <a:r>
              <a:rPr lang="en-US" sz="2000" b="1" i="0" u="none" dirty="0" err="1">
                <a:solidFill>
                  <a:srgbClr val="000000"/>
                </a:solidFill>
                <a:latin typeface="Arial"/>
                <a:ea typeface="Arial"/>
                <a:cs typeface="Arial"/>
                <a:sym typeface="Arial"/>
              </a:rPr>
              <a:t>archivo</a:t>
            </a:r>
            <a:r>
              <a:rPr lang="en-US" sz="2000" b="1" i="0" u="none" dirty="0">
                <a:solidFill>
                  <a:srgbClr val="000000"/>
                </a:solidFill>
                <a:latin typeface="Arial"/>
                <a:ea typeface="Arial"/>
                <a:cs typeface="Arial"/>
                <a:sym typeface="Arial"/>
              </a:rPr>
              <a:t> de carga: ');</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ReadLn</a:t>
            </a:r>
            <a:r>
              <a:rPr lang="en-US" sz="2000" b="1" i="0" u="none" dirty="0">
                <a:solidFill>
                  <a:srgbClr val="000000"/>
                </a:solidFill>
                <a:latin typeface="Arial"/>
                <a:ea typeface="Arial"/>
                <a:cs typeface="Arial"/>
                <a:sym typeface="Arial"/>
              </a:rPr>
              <a:t>(nomArch2);</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Assign(carga, nomArch2); Reset(carga); Rewrite(arch);</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Repeat      </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With </a:t>
            </a:r>
            <a:r>
              <a:rPr lang="en-US" sz="2000" b="1" i="0" u="none" dirty="0" err="1">
                <a:solidFill>
                  <a:srgbClr val="000000"/>
                </a:solidFill>
                <a:latin typeface="Arial"/>
                <a:ea typeface="Arial"/>
                <a:cs typeface="Arial"/>
                <a:sym typeface="Arial"/>
              </a:rPr>
              <a:t>votos</a:t>
            </a:r>
            <a:r>
              <a:rPr lang="en-US" sz="2000" b="1" i="0" u="none" dirty="0">
                <a:solidFill>
                  <a:srgbClr val="000000"/>
                </a:solidFill>
                <a:latin typeface="Arial"/>
                <a:ea typeface="Arial"/>
                <a:cs typeface="Arial"/>
                <a:sym typeface="Arial"/>
              </a:rPr>
              <a:t> do </a:t>
            </a:r>
            <a:r>
              <a:rPr lang="en-US" sz="2000" b="1" i="0" u="none" dirty="0" err="1">
                <a:solidFill>
                  <a:srgbClr val="000000"/>
                </a:solidFill>
                <a:latin typeface="Arial"/>
                <a:ea typeface="Arial"/>
                <a:cs typeface="Arial"/>
                <a:sym typeface="Arial"/>
              </a:rPr>
              <a:t>ReadLn</a:t>
            </a:r>
            <a:r>
              <a:rPr lang="en-US" sz="2000" b="1" i="0" u="none" dirty="0">
                <a:solidFill>
                  <a:srgbClr val="000000"/>
                </a:solidFill>
                <a:latin typeface="Arial"/>
                <a:ea typeface="Arial"/>
                <a:cs typeface="Arial"/>
                <a:sym typeface="Arial"/>
              </a:rPr>
              <a:t>(carga, </a:t>
            </a:r>
            <a:r>
              <a:rPr lang="en-US" sz="2000" b="1" i="0" u="none" dirty="0" err="1">
                <a:solidFill>
                  <a:srgbClr val="000000"/>
                </a:solidFill>
                <a:latin typeface="Arial"/>
                <a:ea typeface="Arial"/>
                <a:cs typeface="Arial"/>
                <a:sym typeface="Arial"/>
              </a:rPr>
              <a:t>codProv</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codLoc</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nroMesa</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cantVotos</a:t>
            </a:r>
            <a:r>
              <a:rPr lang="en-US" sz="2000" b="1" i="0" u="none" dirty="0">
                <a:solidFill>
                  <a:srgbClr val="000000"/>
                </a:solidFill>
                <a:latin typeface="Arial"/>
                <a:ea typeface="Arial"/>
                <a:cs typeface="Arial"/>
                <a:sym typeface="Arial"/>
              </a:rPr>
              <a:t>, desc);</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Write(arch, </a:t>
            </a:r>
            <a:r>
              <a:rPr lang="en-US" sz="2000" b="1" i="0" u="none" dirty="0" err="1">
                <a:solidFill>
                  <a:srgbClr val="000000"/>
                </a:solidFill>
                <a:latin typeface="Arial"/>
                <a:ea typeface="Arial"/>
                <a:cs typeface="Arial"/>
                <a:sym typeface="Arial"/>
              </a:rPr>
              <a:t>votos</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until </a:t>
            </a:r>
            <a:r>
              <a:rPr lang="en-US" sz="2000" b="1" i="0" u="none" dirty="0" err="1">
                <a:solidFill>
                  <a:srgbClr val="000000"/>
                </a:solidFill>
                <a:latin typeface="Arial"/>
                <a:ea typeface="Arial"/>
                <a:cs typeface="Arial"/>
                <a:sym typeface="Arial"/>
              </a:rPr>
              <a:t>eof</a:t>
            </a:r>
            <a:r>
              <a:rPr lang="en-US" sz="2000" b="1" i="0" u="none" dirty="0">
                <a:solidFill>
                  <a:srgbClr val="000000"/>
                </a:solidFill>
                <a:latin typeface="Arial"/>
                <a:ea typeface="Arial"/>
                <a:cs typeface="Arial"/>
                <a:sym typeface="Arial"/>
              </a:rPr>
              <a:t>(carga);</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Write('</a:t>
            </a:r>
            <a:r>
              <a:rPr lang="en-US" sz="2000" b="1" i="0" u="none" dirty="0" err="1">
                <a:solidFill>
                  <a:srgbClr val="000000"/>
                </a:solidFill>
                <a:latin typeface="Arial"/>
                <a:ea typeface="Arial"/>
                <a:cs typeface="Arial"/>
                <a:sym typeface="Arial"/>
              </a:rPr>
              <a:t>Archivo</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cargado</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Oprima</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tecla</a:t>
            </a:r>
            <a:r>
              <a:rPr lang="en-US" sz="2000" b="1" i="0" u="none" dirty="0">
                <a:solidFill>
                  <a:srgbClr val="000000"/>
                </a:solidFill>
                <a:latin typeface="Arial"/>
                <a:ea typeface="Arial"/>
                <a:cs typeface="Arial"/>
                <a:sym typeface="Arial"/>
              </a:rPr>
              <a:t> de </a:t>
            </a:r>
            <a:r>
              <a:rPr lang="en-US" sz="2000" b="1" i="0" u="none" dirty="0" err="1">
                <a:solidFill>
                  <a:srgbClr val="000000"/>
                </a:solidFill>
                <a:latin typeface="Arial"/>
                <a:ea typeface="Arial"/>
                <a:cs typeface="Arial"/>
                <a:sym typeface="Arial"/>
              </a:rPr>
              <a:t>ingreso</a:t>
            </a:r>
            <a:r>
              <a:rPr lang="en-US" sz="2000" b="1" i="0" u="none" dirty="0">
                <a:solidFill>
                  <a:srgbClr val="000000"/>
                </a:solidFill>
                <a:latin typeface="Arial"/>
                <a:ea typeface="Arial"/>
                <a:cs typeface="Arial"/>
                <a:sym typeface="Arial"/>
              </a:rPr>
              <a:t> para </a:t>
            </a:r>
            <a:r>
              <a:rPr lang="en-US" sz="2000" b="1" i="0" u="none" dirty="0" err="1">
                <a:solidFill>
                  <a:srgbClr val="000000"/>
                </a:solidFill>
                <a:latin typeface="Arial"/>
                <a:ea typeface="Arial"/>
                <a:cs typeface="Arial"/>
                <a:sym typeface="Arial"/>
              </a:rPr>
              <a:t>continuar</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ReadLn</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Close(arch); Close(carga)</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end;</a:t>
            </a:r>
            <a:endParaRPr dirty="0">
              <a:solidFill>
                <a:srgbClr val="000000"/>
              </a:solidFill>
            </a:endParaRPr>
          </a:p>
        </p:txBody>
      </p:sp>
      <p:sp>
        <p:nvSpPr>
          <p:cNvPr id="145" name="Google Shape;145;p22"/>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10</a:t>
            </a:fld>
            <a:endParaRPr/>
          </a:p>
        </p:txBody>
      </p:sp>
      <p:sp>
        <p:nvSpPr>
          <p:cNvPr id="146" name="Google Shape;146;p22"/>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48" name="Google Shape;148;p22"/>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sp>
        <p:nvSpPr>
          <p:cNvPr id="149" name="Google Shape;149;p22"/>
          <p:cNvSpPr/>
          <p:nvPr/>
        </p:nvSpPr>
        <p:spPr>
          <a:xfrm>
            <a:off x="0" y="6309101"/>
            <a:ext cx="9898063" cy="828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7671D9"/>
              </a:buClr>
              <a:buSzPts val="2400"/>
              <a:buFont typeface="Arial"/>
              <a:buNone/>
            </a:pPr>
            <a:r>
              <a:rPr lang="es-AR" sz="2400" b="1" i="0" u="none" strike="noStrike" cap="none" dirty="0">
                <a:solidFill>
                  <a:schemeClr val="dk1"/>
                </a:solidFill>
                <a:latin typeface="Arial"/>
                <a:ea typeface="Arial"/>
                <a:cs typeface="Arial"/>
                <a:sym typeface="Arial"/>
              </a:rPr>
              <a:t>Qué sucede si hay más de un campo </a:t>
            </a:r>
            <a:r>
              <a:rPr lang="es-AR" sz="2400" b="1" i="0" u="none" strike="noStrike" cap="none" dirty="0" err="1">
                <a:solidFill>
                  <a:schemeClr val="dk1"/>
                </a:solidFill>
                <a:latin typeface="Arial"/>
                <a:ea typeface="Arial"/>
                <a:cs typeface="Arial"/>
                <a:sym typeface="Arial"/>
              </a:rPr>
              <a:t>string</a:t>
            </a:r>
            <a:r>
              <a:rPr lang="es-AR" sz="2400" b="1" i="0" u="none" strike="noStrike" cap="none" dirty="0">
                <a:solidFill>
                  <a:schemeClr val="dk1"/>
                </a:solidFill>
                <a:latin typeface="Arial"/>
                <a:ea typeface="Arial"/>
                <a:cs typeface="Arial"/>
                <a:sym typeface="Arial"/>
              </a:rPr>
              <a:t> en el archivo de texto?</a:t>
            </a:r>
            <a:endParaRPr lang="es-AR" dirty="0">
              <a:solidFill>
                <a:schemeClr val="dk1"/>
              </a:solidFill>
            </a:endParaRPr>
          </a:p>
        </p:txBody>
      </p:sp>
      <p:pic>
        <p:nvPicPr>
          <p:cNvPr id="2" name="Sonido grabado">
            <a:hlinkClick r:id="" action="ppaction://media"/>
            <a:extLst>
              <a:ext uri="{FF2B5EF4-FFF2-40B4-BE49-F238E27FC236}">
                <a16:creationId xmlns:a16="http://schemas.microsoft.com/office/drawing/2014/main" id="{063B5245-8FA0-4156-91A6-A94CD0AB3A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28149" y="28605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3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3"/>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3600">
                <a:solidFill>
                  <a:srgbClr val="000000"/>
                </a:solidFill>
                <a:latin typeface="Arial"/>
                <a:ea typeface="Arial"/>
                <a:cs typeface="Arial"/>
                <a:sym typeface="Arial"/>
              </a:rPr>
              <a:t>EJEMPLO-ARCHIVO  DE TEXTO- BINARIO</a:t>
            </a:r>
            <a:endParaRPr sz="3600">
              <a:solidFill>
                <a:srgbClr val="000000"/>
              </a:solidFill>
              <a:latin typeface="Arial"/>
              <a:ea typeface="Arial"/>
              <a:cs typeface="Arial"/>
              <a:sym typeface="Arial"/>
            </a:endParaRPr>
          </a:p>
        </p:txBody>
      </p:sp>
      <p:sp>
        <p:nvSpPr>
          <p:cNvPr id="157" name="Google Shape;157;p23"/>
          <p:cNvSpPr txBox="1">
            <a:spLocks noGrp="1"/>
          </p:cNvSpPr>
          <p:nvPr>
            <p:ph type="body" idx="4294967295"/>
          </p:nvPr>
        </p:nvSpPr>
        <p:spPr>
          <a:xfrm>
            <a:off x="294468" y="1065213"/>
            <a:ext cx="9206720" cy="5137150"/>
          </a:xfrm>
          <a:prstGeom prst="rect">
            <a:avLst/>
          </a:prstGeom>
          <a:noFill/>
          <a:ln>
            <a:noFill/>
          </a:ln>
        </p:spPr>
        <p:txBody>
          <a:bodyPr spcFirstLastPara="1" wrap="square" lIns="0" tIns="0" rIns="0" bIns="0" anchor="t" anchorCtr="0">
            <a:noAutofit/>
          </a:bodyPr>
          <a:lstStyle/>
          <a:p>
            <a:pPr marL="0" marR="0" lvl="0" indent="0" algn="just" rtl="0">
              <a:lnSpc>
                <a:spcPct val="100000"/>
              </a:lnSpc>
              <a:spcBef>
                <a:spcPts val="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2: begin</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Reset(arch);</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Rewrite(carga);</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Repeat</a:t>
            </a:r>
            <a:endParaRPr dirty="0">
              <a:solidFill>
                <a:srgbClr val="000000"/>
              </a:solidFill>
            </a:endParaRPr>
          </a:p>
          <a:p>
            <a:pPr marL="403225" marR="0" lvl="1" indent="0" algn="just" rtl="0">
              <a:lnSpc>
                <a:spcPct val="100000"/>
              </a:lnSpc>
              <a:spcBef>
                <a:spcPts val="360"/>
              </a:spcBef>
              <a:spcAft>
                <a:spcPts val="0"/>
              </a:spcAft>
              <a:buClr>
                <a:schemeClr val="accent1"/>
              </a:buClr>
              <a:buSzPts val="1440"/>
              <a:buFont typeface="Noto Sans Symbols"/>
              <a:buNone/>
            </a:pPr>
            <a:r>
              <a:rPr lang="en-US" sz="1800" b="1" i="0" u="none" strike="noStrike" cap="none" dirty="0">
                <a:solidFill>
                  <a:srgbClr val="000000"/>
                </a:solidFill>
                <a:latin typeface="Arial"/>
                <a:ea typeface="Arial"/>
                <a:cs typeface="Arial"/>
                <a:sym typeface="Arial"/>
              </a:rPr>
              <a:t>        Read(arch, </a:t>
            </a:r>
            <a:r>
              <a:rPr lang="en-US" sz="1800" b="1" i="0" u="none" strike="noStrike" cap="none" dirty="0" err="1">
                <a:solidFill>
                  <a:srgbClr val="000000"/>
                </a:solidFill>
                <a:latin typeface="Arial"/>
                <a:ea typeface="Arial"/>
                <a:cs typeface="Arial"/>
                <a:sym typeface="Arial"/>
              </a:rPr>
              <a:t>votos</a:t>
            </a:r>
            <a:r>
              <a:rPr lang="en-US" sz="1800" b="1" i="0" u="none" strike="noStrike" cap="none" dirty="0">
                <a:solidFill>
                  <a:srgbClr val="000000"/>
                </a:solidFill>
                <a:latin typeface="Arial"/>
                <a:ea typeface="Arial"/>
                <a:cs typeface="Arial"/>
                <a:sym typeface="Arial"/>
              </a:rPr>
              <a:t>);</a:t>
            </a:r>
            <a:endParaRPr dirty="0">
              <a:solidFill>
                <a:srgbClr val="000000"/>
              </a:solidFill>
            </a:endParaRPr>
          </a:p>
          <a:p>
            <a:pPr marL="403225" marR="0" lvl="1" indent="0" algn="just" rtl="0">
              <a:lnSpc>
                <a:spcPct val="100000"/>
              </a:lnSpc>
              <a:spcBef>
                <a:spcPts val="360"/>
              </a:spcBef>
              <a:spcAft>
                <a:spcPts val="0"/>
              </a:spcAft>
              <a:buClr>
                <a:schemeClr val="accent1"/>
              </a:buClr>
              <a:buSzPts val="1440"/>
              <a:buFont typeface="Noto Sans Symbols"/>
              <a:buNone/>
            </a:pPr>
            <a:r>
              <a:rPr lang="en-US" sz="1800" b="1" i="0" u="none" strike="noStrike" cap="none" dirty="0">
                <a:solidFill>
                  <a:srgbClr val="000000"/>
                </a:solidFill>
                <a:latin typeface="Arial"/>
                <a:ea typeface="Arial"/>
                <a:cs typeface="Arial"/>
                <a:sym typeface="Arial"/>
              </a:rPr>
              <a:t>        With </a:t>
            </a:r>
            <a:r>
              <a:rPr lang="en-US" sz="1800" b="1" i="0" u="none" strike="noStrike" cap="none" dirty="0" err="1">
                <a:solidFill>
                  <a:srgbClr val="000000"/>
                </a:solidFill>
                <a:latin typeface="Arial"/>
                <a:ea typeface="Arial"/>
                <a:cs typeface="Arial"/>
                <a:sym typeface="Arial"/>
              </a:rPr>
              <a:t>votos</a:t>
            </a:r>
            <a:r>
              <a:rPr lang="en-US" sz="1800" b="1" i="0" u="none" strike="noStrike" cap="none" dirty="0">
                <a:solidFill>
                  <a:srgbClr val="000000"/>
                </a:solidFill>
                <a:latin typeface="Arial"/>
                <a:ea typeface="Arial"/>
                <a:cs typeface="Arial"/>
                <a:sym typeface="Arial"/>
              </a:rPr>
              <a:t> do </a:t>
            </a:r>
            <a:r>
              <a:rPr lang="en-US" sz="1800" b="1" i="0" u="none" strike="noStrike" cap="none" dirty="0" err="1">
                <a:solidFill>
                  <a:srgbClr val="000000"/>
                </a:solidFill>
                <a:latin typeface="Arial"/>
                <a:ea typeface="Arial"/>
                <a:cs typeface="Arial"/>
                <a:sym typeface="Arial"/>
              </a:rPr>
              <a:t>WriteLn</a:t>
            </a:r>
            <a:r>
              <a:rPr lang="en-US" sz="1800" b="1" i="0" u="none" strike="noStrike" cap="none" dirty="0">
                <a:solidFill>
                  <a:srgbClr val="000000"/>
                </a:solidFill>
                <a:latin typeface="Arial"/>
                <a:ea typeface="Arial"/>
                <a:cs typeface="Arial"/>
                <a:sym typeface="Arial"/>
              </a:rPr>
              <a:t>(codProv:5, codLoc:5, nroMesa:5, cantVotos:5, desc:5);</a:t>
            </a:r>
            <a:endParaRPr dirty="0">
              <a:solidFill>
                <a:srgbClr val="000000"/>
              </a:solidFill>
            </a:endParaRPr>
          </a:p>
          <a:p>
            <a:pPr marL="403225" marR="0" lvl="1" indent="0" algn="just" rtl="0">
              <a:lnSpc>
                <a:spcPct val="100000"/>
              </a:lnSpc>
              <a:spcBef>
                <a:spcPts val="360"/>
              </a:spcBef>
              <a:spcAft>
                <a:spcPts val="0"/>
              </a:spcAft>
              <a:buClr>
                <a:schemeClr val="accent1"/>
              </a:buClr>
              <a:buSzPts val="1440"/>
              <a:buFont typeface="Noto Sans Symbols"/>
              <a:buNone/>
            </a:pPr>
            <a:r>
              <a:rPr lang="en-US" sz="1800" b="1" i="0" u="none" strike="noStrike" cap="none" dirty="0">
                <a:solidFill>
                  <a:srgbClr val="000000"/>
                </a:solidFill>
                <a:latin typeface="Arial"/>
                <a:ea typeface="Arial"/>
                <a:cs typeface="Arial"/>
                <a:sym typeface="Arial"/>
              </a:rPr>
              <a:t>       	With </a:t>
            </a:r>
            <a:r>
              <a:rPr lang="en-US" sz="1800" b="1" i="0" u="none" strike="noStrike" cap="none" dirty="0" err="1">
                <a:solidFill>
                  <a:srgbClr val="000000"/>
                </a:solidFill>
                <a:latin typeface="Arial"/>
                <a:ea typeface="Arial"/>
                <a:cs typeface="Arial"/>
                <a:sym typeface="Arial"/>
              </a:rPr>
              <a:t>votos</a:t>
            </a:r>
            <a:r>
              <a:rPr lang="en-US" sz="1800" b="1" i="0" u="none" strike="noStrike" cap="none" dirty="0">
                <a:solidFill>
                  <a:srgbClr val="000000"/>
                </a:solidFill>
                <a:latin typeface="Arial"/>
                <a:ea typeface="Arial"/>
                <a:cs typeface="Arial"/>
                <a:sym typeface="Arial"/>
              </a:rPr>
              <a:t> do </a:t>
            </a:r>
            <a:r>
              <a:rPr lang="en-US" sz="1800" b="1" i="0" u="none" strike="noStrike" cap="none" dirty="0" err="1">
                <a:solidFill>
                  <a:srgbClr val="000000"/>
                </a:solidFill>
                <a:latin typeface="Arial"/>
                <a:ea typeface="Arial"/>
                <a:cs typeface="Arial"/>
                <a:sym typeface="Arial"/>
              </a:rPr>
              <a:t>Write</a:t>
            </a:r>
            <a:r>
              <a:rPr lang="en-US" sz="1800" b="1" dirty="0" err="1">
                <a:solidFill>
                  <a:srgbClr val="000000"/>
                </a:solidFill>
                <a:latin typeface="Arial"/>
                <a:ea typeface="Arial"/>
                <a:cs typeface="Arial"/>
                <a:sym typeface="Arial"/>
              </a:rPr>
              <a:t>Ln</a:t>
            </a:r>
            <a:r>
              <a:rPr lang="en-US" sz="1800" b="1" i="0" u="none" strike="noStrike" cap="none" dirty="0">
                <a:solidFill>
                  <a:srgbClr val="000000"/>
                </a:solidFill>
                <a:latin typeface="Arial"/>
                <a:ea typeface="Arial"/>
                <a:cs typeface="Arial"/>
                <a:sym typeface="Arial"/>
              </a:rPr>
              <a:t>(carga, </a:t>
            </a:r>
            <a:r>
              <a:rPr lang="en-US" sz="1800" b="1" i="0" u="none" strike="noStrike" cap="none" dirty="0" err="1">
                <a:solidFill>
                  <a:srgbClr val="000000"/>
                </a:solidFill>
                <a:latin typeface="Arial"/>
                <a:ea typeface="Arial"/>
                <a:cs typeface="Arial"/>
                <a:sym typeface="Arial"/>
              </a:rPr>
              <a:t>codProv</a:t>
            </a:r>
            <a:r>
              <a:rPr lang="en-US" sz="1800" b="1" i="0" u="none" strike="noStrike" cap="none" dirty="0">
                <a:solidFill>
                  <a:srgbClr val="000000"/>
                </a:solidFill>
                <a:latin typeface="Arial"/>
                <a:ea typeface="Arial"/>
                <a:cs typeface="Arial"/>
                <a:sym typeface="Arial"/>
              </a:rPr>
              <a:t>, </a:t>
            </a:r>
            <a:r>
              <a:rPr lang="en-US" sz="1800" b="1" i="0" u="none" strike="noStrike" cap="none" dirty="0" err="1">
                <a:solidFill>
                  <a:srgbClr val="000000"/>
                </a:solidFill>
                <a:latin typeface="Arial"/>
                <a:ea typeface="Arial"/>
                <a:cs typeface="Arial"/>
                <a:sym typeface="Arial"/>
              </a:rPr>
              <a:t>codLoc</a:t>
            </a:r>
            <a:r>
              <a:rPr lang="en-US" sz="1800" b="1" i="0" u="none" strike="noStrike" cap="none" dirty="0">
                <a:solidFill>
                  <a:srgbClr val="000000"/>
                </a:solidFill>
                <a:latin typeface="Arial"/>
                <a:ea typeface="Arial"/>
                <a:cs typeface="Arial"/>
                <a:sym typeface="Arial"/>
              </a:rPr>
              <a:t>, </a:t>
            </a:r>
            <a:r>
              <a:rPr lang="en-US" sz="1800" b="1" i="0" u="none" strike="noStrike" cap="none" dirty="0" err="1">
                <a:solidFill>
                  <a:srgbClr val="000000"/>
                </a:solidFill>
                <a:latin typeface="Arial"/>
                <a:ea typeface="Arial"/>
                <a:cs typeface="Arial"/>
                <a:sym typeface="Arial"/>
              </a:rPr>
              <a:t>nroMesa</a:t>
            </a:r>
            <a:r>
              <a:rPr lang="en-US" sz="1800" b="1" i="0" u="none" strike="noStrike" cap="none" dirty="0">
                <a:solidFill>
                  <a:srgbClr val="000000"/>
                </a:solidFill>
                <a:latin typeface="Arial"/>
                <a:ea typeface="Arial"/>
                <a:cs typeface="Arial"/>
                <a:sym typeface="Arial"/>
              </a:rPr>
              <a:t>, </a:t>
            </a:r>
            <a:r>
              <a:rPr lang="en-US" sz="1800" b="1" i="0" u="none" strike="noStrike" cap="none" dirty="0" err="1">
                <a:solidFill>
                  <a:srgbClr val="000000"/>
                </a:solidFill>
                <a:latin typeface="Arial"/>
                <a:ea typeface="Arial"/>
                <a:cs typeface="Arial"/>
                <a:sym typeface="Arial"/>
              </a:rPr>
              <a:t>cantVotos,desc</a:t>
            </a:r>
            <a:r>
              <a:rPr lang="en-US" sz="1800" b="1" i="0" u="none" strike="noStrike" cap="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until </a:t>
            </a:r>
            <a:r>
              <a:rPr lang="en-US" sz="2000" b="1" i="0" u="none" dirty="0" err="1">
                <a:solidFill>
                  <a:srgbClr val="000000"/>
                </a:solidFill>
                <a:latin typeface="Arial"/>
                <a:ea typeface="Arial"/>
                <a:cs typeface="Arial"/>
                <a:sym typeface="Arial"/>
              </a:rPr>
              <a:t>eof</a:t>
            </a:r>
            <a:r>
              <a:rPr lang="en-US" sz="2000" b="1" i="0" u="none" dirty="0">
                <a:solidFill>
                  <a:srgbClr val="000000"/>
                </a:solidFill>
                <a:latin typeface="Arial"/>
                <a:ea typeface="Arial"/>
                <a:cs typeface="Arial"/>
                <a:sym typeface="Arial"/>
              </a:rPr>
              <a:t>(arch);</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Close(arch); Close(carga);</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Write('</a:t>
            </a:r>
            <a:r>
              <a:rPr lang="en-US" sz="2000" b="1" i="0" u="none" dirty="0" err="1">
                <a:solidFill>
                  <a:srgbClr val="000000"/>
                </a:solidFill>
                <a:latin typeface="Arial"/>
                <a:ea typeface="Arial"/>
                <a:cs typeface="Arial"/>
                <a:sym typeface="Arial"/>
              </a:rPr>
              <a:t>Oprima</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cualquier</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tecla</a:t>
            </a:r>
            <a:r>
              <a:rPr lang="en-US" sz="2000" b="1" i="0" u="none" dirty="0">
                <a:solidFill>
                  <a:srgbClr val="000000"/>
                </a:solidFill>
                <a:latin typeface="Arial"/>
                <a:ea typeface="Arial"/>
                <a:cs typeface="Arial"/>
                <a:sym typeface="Arial"/>
              </a:rPr>
              <a:t> para </a:t>
            </a:r>
            <a:r>
              <a:rPr lang="en-US" sz="2000" b="1" i="0" u="none" dirty="0" err="1">
                <a:solidFill>
                  <a:srgbClr val="000000"/>
                </a:solidFill>
                <a:latin typeface="Arial"/>
                <a:ea typeface="Arial"/>
                <a:cs typeface="Arial"/>
                <a:sym typeface="Arial"/>
              </a:rPr>
              <a:t>continuar</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ReadLn</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end;</a:t>
            </a:r>
            <a:endParaRPr dirty="0">
              <a:solidFill>
                <a:srgbClr val="000000"/>
              </a:solidFill>
            </a:endParaRPr>
          </a:p>
        </p:txBody>
      </p:sp>
      <p:sp>
        <p:nvSpPr>
          <p:cNvPr id="155" name="Google Shape;155;p23"/>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11</a:t>
            </a:fld>
            <a:endParaRPr/>
          </a:p>
        </p:txBody>
      </p:sp>
      <p:sp>
        <p:nvSpPr>
          <p:cNvPr id="156" name="Google Shape;156;p23"/>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58" name="Google Shape;158;p23"/>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D7D7FD07-F0D5-42EF-A198-14B6960B01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88463" y="36036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8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182562" y="-338137"/>
            <a:ext cx="9501187" cy="1412282"/>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4000" b="0" i="0" u="none" dirty="0">
                <a:solidFill>
                  <a:srgbClr val="000000"/>
                </a:solidFill>
                <a:latin typeface="Arial"/>
                <a:ea typeface="Arial"/>
                <a:cs typeface="Arial"/>
                <a:sym typeface="Arial"/>
              </a:rPr>
              <a:t>PRACTICA – MODALIDAD VIRTUAL</a:t>
            </a:r>
            <a:endParaRPr dirty="0">
              <a:solidFill>
                <a:srgbClr val="000000"/>
              </a:solidFill>
            </a:endParaRPr>
          </a:p>
        </p:txBody>
      </p:sp>
      <p:sp>
        <p:nvSpPr>
          <p:cNvPr id="84" name="Google Shape;84;p15"/>
          <p:cNvSpPr txBox="1">
            <a:spLocks noGrp="1"/>
          </p:cNvSpPr>
          <p:nvPr>
            <p:ph type="body" idx="4294967295"/>
          </p:nvPr>
        </p:nvSpPr>
        <p:spPr>
          <a:xfrm>
            <a:off x="182562" y="1470818"/>
            <a:ext cx="9286875" cy="5137150"/>
          </a:xfrm>
          <a:prstGeom prst="rect">
            <a:avLst/>
          </a:prstGeom>
          <a:noFill/>
          <a:ln>
            <a:noFill/>
          </a:ln>
        </p:spPr>
        <p:txBody>
          <a:bodyPr spcFirstLastPara="1" wrap="square" lIns="0" tIns="0" rIns="0" bIns="0" anchor="t" anchorCtr="0">
            <a:noAutofit/>
          </a:bodyPr>
          <a:lstStyle/>
          <a:p>
            <a:pPr defTabSz="457200">
              <a:lnSpc>
                <a:spcPct val="100000"/>
              </a:lnSpc>
              <a:spcBef>
                <a:spcPts val="1000"/>
              </a:spcBef>
              <a:buSzPct val="90000"/>
              <a:buFont typeface="Courier New" panose="02070309020205020404" pitchFamily="49" charset="0"/>
              <a:buChar char="o"/>
              <a:defRPr/>
            </a:pPr>
            <a:r>
              <a:rPr kumimoji="0" lang="es-ES" sz="2400" b="0" i="0" u="none" strike="noStrike" kern="1200" cap="none" spc="0" normalizeH="0" baseline="0" noProof="0" dirty="0">
                <a:ln>
                  <a:noFill/>
                </a:ln>
                <a:effectLst/>
                <a:uLnTx/>
                <a:uFillTx/>
                <a:latin typeface="Arial" panose="020B0604020202020204" pitchFamily="34" charset="0"/>
                <a:ea typeface="+mj-ea"/>
                <a:cs typeface="Arial" panose="020B0604020202020204" pitchFamily="34" charset="0"/>
              </a:rPr>
              <a:t>Consulta sobre la explicación de práctica, los martes de 14hs a 15hs.</a:t>
            </a:r>
            <a:endParaRPr lang="es-ES" sz="2400" kern="1200" dirty="0">
              <a:latin typeface="Arial" panose="020B0604020202020204" pitchFamily="34" charset="0"/>
              <a:ea typeface="+mj-ea"/>
              <a:cs typeface="Arial" panose="020B0604020202020204" pitchFamily="34" charset="0"/>
            </a:endParaRPr>
          </a:p>
          <a:p>
            <a:pPr defTabSz="457200">
              <a:lnSpc>
                <a:spcPct val="100000"/>
              </a:lnSpc>
              <a:spcBef>
                <a:spcPts val="1000"/>
              </a:spcBef>
              <a:buSzPct val="90000"/>
              <a:buFont typeface="Courier New" panose="02070309020205020404" pitchFamily="49" charset="0"/>
              <a:buChar char="o"/>
              <a:defRPr/>
            </a:pPr>
            <a:r>
              <a:rPr kumimoji="0" lang="es-ES" sz="2400" b="0" i="0" u="none" strike="noStrike" kern="1200" cap="none" spc="0" normalizeH="0" baseline="0" noProof="0" dirty="0">
                <a:ln>
                  <a:noFill/>
                </a:ln>
                <a:effectLst/>
                <a:uLnTx/>
                <a:uFillTx/>
                <a:latin typeface="Arial" panose="020B0604020202020204" pitchFamily="34" charset="0"/>
                <a:ea typeface="+mj-ea"/>
                <a:cs typeface="Arial" panose="020B0604020202020204" pitchFamily="34" charset="0"/>
              </a:rPr>
              <a:t>Existirá un horario de consulta práctica online (martes 15hs-17hs). Se dividirán los alumnos en 4 grupos, cada uno con un auxiliar docente asignado. Al inicio del curso serán asignados a un grupo determinado.</a:t>
            </a:r>
          </a:p>
          <a:p>
            <a:pPr defTabSz="457200">
              <a:lnSpc>
                <a:spcPct val="100000"/>
              </a:lnSpc>
              <a:spcBef>
                <a:spcPts val="1000"/>
              </a:spcBef>
              <a:buClr>
                <a:schemeClr val="tx1"/>
              </a:buClr>
              <a:buSzPct val="90000"/>
              <a:buFont typeface="Courier New" panose="02070309020205020404" pitchFamily="49" charset="0"/>
              <a:buChar char="o"/>
              <a:defRPr/>
            </a:pPr>
            <a:r>
              <a:rPr kumimoji="0" lang="es-AR" sz="2400" b="0" i="0" u="none" strike="noStrike" kern="1200" cap="none" spc="0" normalizeH="0" baseline="0" noProof="0" dirty="0">
                <a:ln>
                  <a:noFill/>
                </a:ln>
                <a:effectLst/>
                <a:uLnTx/>
                <a:uFillTx/>
                <a:latin typeface="Arial" panose="020B0604020202020204" pitchFamily="34" charset="0"/>
                <a:ea typeface="+mj-ea"/>
                <a:cs typeface="Arial" panose="020B0604020202020204" pitchFamily="34" charset="0"/>
              </a:rPr>
              <a:t>Por el foro se puede realizar consultas puntuales.</a:t>
            </a:r>
          </a:p>
          <a:p>
            <a:pPr defTabSz="457200">
              <a:lnSpc>
                <a:spcPct val="100000"/>
              </a:lnSpc>
              <a:spcBef>
                <a:spcPts val="1000"/>
              </a:spcBef>
              <a:buClr>
                <a:schemeClr val="tx1"/>
              </a:buClr>
              <a:buSzPct val="90000"/>
              <a:buFont typeface="Courier New" panose="02070309020205020404" pitchFamily="49" charset="0"/>
              <a:buChar char="o"/>
              <a:defRPr/>
            </a:pPr>
            <a:r>
              <a:rPr kumimoji="0" lang="es-AR" sz="2400" b="0" i="0" u="none" strike="noStrike" kern="1200" cap="none" spc="0" normalizeH="0" baseline="0" noProof="0" dirty="0">
                <a:ln>
                  <a:noFill/>
                </a:ln>
                <a:effectLst/>
                <a:uLnTx/>
                <a:uFillTx/>
                <a:latin typeface="Arial" panose="020B0604020202020204" pitchFamily="34" charset="0"/>
                <a:ea typeface="+mj-ea"/>
                <a:cs typeface="Arial" panose="020B0604020202020204" pitchFamily="34" charset="0"/>
              </a:rPr>
              <a:t>El foro va a estar dividido por practica, y para cada enunciado de la practica existirá un posteo sobre el que se podrá realizar las consultas. De esta forma quedan todas las consultas de un enunciado en un solo posteo.</a:t>
            </a:r>
          </a:p>
          <a:p>
            <a:pPr marL="300037" marR="0" lvl="0" indent="-300037" algn="just" rtl="0">
              <a:lnSpc>
                <a:spcPct val="100000"/>
              </a:lnSpc>
              <a:spcBef>
                <a:spcPts val="0"/>
              </a:spcBef>
              <a:spcAft>
                <a:spcPts val="0"/>
              </a:spcAft>
              <a:buClr>
                <a:schemeClr val="accent1"/>
              </a:buClr>
              <a:buSzPts val="1960"/>
              <a:buFont typeface="Noto Sans Symbols"/>
              <a:buNone/>
            </a:pPr>
            <a:endParaRPr dirty="0">
              <a:solidFill>
                <a:srgbClr val="000000"/>
              </a:solidFill>
            </a:endParaRPr>
          </a:p>
        </p:txBody>
      </p:sp>
      <p:sp>
        <p:nvSpPr>
          <p:cNvPr id="82" name="Google Shape;82;p15"/>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2</a:t>
            </a:fld>
            <a:endParaRPr dirty="0"/>
          </a:p>
        </p:txBody>
      </p:sp>
      <p:sp>
        <p:nvSpPr>
          <p:cNvPr id="83" name="Google Shape;83;p15"/>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s-AR" sz="1300" b="1" i="0" u="none" dirty="0">
                <a:solidFill>
                  <a:schemeClr val="dk2"/>
                </a:solidFill>
                <a:latin typeface="Arial"/>
                <a:ea typeface="Arial"/>
                <a:cs typeface="Arial"/>
                <a:sym typeface="Arial"/>
              </a:rPr>
              <a:t>Organización de Archivos                                                                                                   Conceptos de Bases de Datos</a:t>
            </a:r>
            <a:endParaRPr lang="es-AR" dirty="0"/>
          </a:p>
          <a:p>
            <a:pPr marL="0" marR="0" lvl="0" indent="0" algn="l" rtl="0">
              <a:lnSpc>
                <a:spcPct val="100000"/>
              </a:lnSpc>
              <a:spcBef>
                <a:spcPts val="0"/>
              </a:spcBef>
              <a:spcAft>
                <a:spcPts val="0"/>
              </a:spcAft>
              <a:buNone/>
            </a:pPr>
            <a:endParaRPr sz="1300" b="1" i="0" u="none" dirty="0">
              <a:solidFill>
                <a:schemeClr val="dk2"/>
              </a:solidFill>
              <a:latin typeface="Arial"/>
              <a:ea typeface="Arial"/>
              <a:cs typeface="Arial"/>
              <a:sym typeface="Arial"/>
            </a:endParaRPr>
          </a:p>
        </p:txBody>
      </p:sp>
      <p:cxnSp>
        <p:nvCxnSpPr>
          <p:cNvPr id="85" name="Google Shape;85;p15"/>
          <p:cNvCxnSpPr/>
          <p:nvPr/>
        </p:nvCxnSpPr>
        <p:spPr>
          <a:xfrm>
            <a:off x="182562" y="1075732"/>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F929E2AC-304F-4A4C-BE4A-0A6A876AB1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31274" y="43716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9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4000" b="0" i="0" u="none">
                <a:solidFill>
                  <a:srgbClr val="000000"/>
                </a:solidFill>
                <a:latin typeface="Arial"/>
                <a:ea typeface="Arial"/>
                <a:cs typeface="Arial"/>
                <a:sym typeface="Arial"/>
              </a:rPr>
              <a:t>ARCHIVOS EN PASCAL</a:t>
            </a:r>
            <a:endParaRPr>
              <a:solidFill>
                <a:srgbClr val="000000"/>
              </a:solidFill>
            </a:endParaRPr>
          </a:p>
        </p:txBody>
      </p:sp>
      <p:sp>
        <p:nvSpPr>
          <p:cNvPr id="84" name="Google Shape;84;p15"/>
          <p:cNvSpPr txBox="1">
            <a:spLocks noGrp="1"/>
          </p:cNvSpPr>
          <p:nvPr>
            <p:ph type="body" idx="4294967295"/>
          </p:nvPr>
        </p:nvSpPr>
        <p:spPr>
          <a:xfrm>
            <a:off x="182562" y="1065213"/>
            <a:ext cx="9104313" cy="5137150"/>
          </a:xfrm>
          <a:prstGeom prst="rect">
            <a:avLst/>
          </a:prstGeom>
          <a:noFill/>
          <a:ln>
            <a:noFill/>
          </a:ln>
        </p:spPr>
        <p:txBody>
          <a:bodyPr spcFirstLastPara="1" wrap="square" lIns="0" tIns="0" rIns="0" bIns="0" anchor="t" anchorCtr="0">
            <a:noAutofit/>
          </a:bodyPr>
          <a:lstStyle/>
          <a:p>
            <a:pPr marL="300037" marR="0" lvl="0" indent="-300037" algn="just" rtl="0">
              <a:lnSpc>
                <a:spcPct val="100000"/>
              </a:lnSpc>
              <a:spcBef>
                <a:spcPts val="0"/>
              </a:spcBef>
              <a:spcAft>
                <a:spcPts val="0"/>
              </a:spcAft>
              <a:buClr>
                <a:schemeClr val="accent1"/>
              </a:buClr>
              <a:buSzPts val="1960"/>
              <a:buFont typeface="Noto Sans Symbols"/>
              <a:buNone/>
            </a:pPr>
            <a:endParaRPr lang="es-AR" sz="2800" b="1" i="0" u="none" dirty="0">
              <a:solidFill>
                <a:srgbClr val="000000"/>
              </a:solidFill>
              <a:latin typeface="Arial"/>
              <a:ea typeface="Arial"/>
              <a:cs typeface="Arial"/>
              <a:sym typeface="Arial"/>
            </a:endParaRPr>
          </a:p>
          <a:p>
            <a:pPr marL="300037" marR="0" lvl="0" indent="-300037" algn="just" rtl="0">
              <a:lnSpc>
                <a:spcPct val="100000"/>
              </a:lnSpc>
              <a:spcBef>
                <a:spcPts val="0"/>
              </a:spcBef>
              <a:spcAft>
                <a:spcPts val="0"/>
              </a:spcAft>
              <a:buClr>
                <a:schemeClr val="accent1"/>
              </a:buClr>
              <a:buSzPts val="1960"/>
              <a:buFont typeface="Noto Sans Symbols"/>
              <a:buNone/>
            </a:pPr>
            <a:r>
              <a:rPr lang="es-AR" sz="2800" b="1" i="0" u="none" dirty="0">
                <a:solidFill>
                  <a:srgbClr val="000000"/>
                </a:solidFill>
                <a:latin typeface="Arial"/>
                <a:ea typeface="Arial"/>
                <a:cs typeface="Arial"/>
                <a:sym typeface="Arial"/>
              </a:rPr>
              <a:t>Tipos de archive:</a:t>
            </a:r>
            <a:endParaRPr lang="es-AR" dirty="0">
              <a:solidFill>
                <a:srgbClr val="000000"/>
              </a:solidFill>
            </a:endParaRPr>
          </a:p>
          <a:p>
            <a:pPr marL="300037" marR="0" lvl="0" indent="-300037" algn="just" rtl="0">
              <a:lnSpc>
                <a:spcPct val="100000"/>
              </a:lnSpc>
              <a:spcBef>
                <a:spcPts val="600"/>
              </a:spcBef>
              <a:spcAft>
                <a:spcPts val="0"/>
              </a:spcAft>
              <a:buClr>
                <a:schemeClr val="accent1"/>
              </a:buClr>
              <a:buSzPts val="1960"/>
              <a:buFont typeface="Noto Sans Symbols"/>
              <a:buNone/>
            </a:pPr>
            <a:endParaRPr lang="es-AR" sz="2800" b="1" i="0" u="none" dirty="0">
              <a:solidFill>
                <a:srgbClr val="000000"/>
              </a:solidFill>
              <a:latin typeface="Arial"/>
              <a:ea typeface="Arial"/>
              <a:cs typeface="Arial"/>
              <a:sym typeface="Arial"/>
            </a:endParaRPr>
          </a:p>
          <a:p>
            <a:pPr marL="457200" marR="0" lvl="1" indent="-457200" algn="just" rtl="0">
              <a:lnSpc>
                <a:spcPct val="100000"/>
              </a:lnSpc>
              <a:spcBef>
                <a:spcPts val="560"/>
              </a:spcBef>
              <a:spcAft>
                <a:spcPts val="0"/>
              </a:spcAft>
              <a:buClr>
                <a:srgbClr val="000000"/>
              </a:buClr>
              <a:buSzPts val="2240"/>
              <a:buFont typeface="Courier New" panose="02070309020205020404" pitchFamily="49" charset="0"/>
              <a:buChar char="o"/>
            </a:pPr>
            <a:r>
              <a:rPr lang="es-AR" sz="2800" b="1" i="0" u="none" strike="noStrike" cap="none" dirty="0">
                <a:solidFill>
                  <a:srgbClr val="000000"/>
                </a:solidFill>
                <a:latin typeface="Arial"/>
                <a:ea typeface="Arial"/>
                <a:cs typeface="Arial"/>
                <a:sym typeface="Arial"/>
              </a:rPr>
              <a:t>De longitud fija (File </a:t>
            </a:r>
            <a:r>
              <a:rPr lang="es-AR" sz="2800" b="1" i="0" u="none" strike="noStrike" cap="none" dirty="0" err="1">
                <a:solidFill>
                  <a:srgbClr val="000000"/>
                </a:solidFill>
                <a:latin typeface="Arial"/>
                <a:ea typeface="Arial"/>
                <a:cs typeface="Arial"/>
                <a:sym typeface="Arial"/>
              </a:rPr>
              <a:t>of</a:t>
            </a:r>
            <a:r>
              <a:rPr lang="es-AR" sz="2800" b="1" i="0" u="none" strike="noStrike" cap="none" dirty="0">
                <a:solidFill>
                  <a:srgbClr val="000000"/>
                </a:solidFill>
                <a:latin typeface="Arial"/>
                <a:ea typeface="Arial"/>
                <a:cs typeface="Arial"/>
                <a:sym typeface="Arial"/>
              </a:rPr>
              <a:t> &lt;</a:t>
            </a:r>
            <a:r>
              <a:rPr lang="es-AR" sz="2800" b="1" i="0" u="none" strike="noStrike" cap="none" dirty="0" err="1">
                <a:solidFill>
                  <a:srgbClr val="000000"/>
                </a:solidFill>
                <a:latin typeface="Arial"/>
                <a:ea typeface="Arial"/>
                <a:cs typeface="Arial"/>
                <a:sym typeface="Arial"/>
              </a:rPr>
              <a:t>tipo_info</a:t>
            </a:r>
            <a:r>
              <a:rPr lang="es-AR" sz="2800" b="1" i="0" u="none" strike="noStrike" cap="none" dirty="0">
                <a:solidFill>
                  <a:srgbClr val="000000"/>
                </a:solidFill>
                <a:latin typeface="Arial"/>
                <a:ea typeface="Arial"/>
                <a:cs typeface="Arial"/>
                <a:sym typeface="Arial"/>
              </a:rPr>
              <a:t>&gt;)</a:t>
            </a:r>
          </a:p>
          <a:p>
            <a:pPr marL="457200" marR="0" lvl="1" indent="-457200" algn="just" rtl="0">
              <a:lnSpc>
                <a:spcPct val="100000"/>
              </a:lnSpc>
              <a:spcBef>
                <a:spcPts val="560"/>
              </a:spcBef>
              <a:spcAft>
                <a:spcPts val="0"/>
              </a:spcAft>
              <a:buClr>
                <a:srgbClr val="000000"/>
              </a:buClr>
              <a:buSzPts val="2240"/>
              <a:buFont typeface="Courier New" panose="02070309020205020404" pitchFamily="49" charset="0"/>
              <a:buChar char="o"/>
            </a:pPr>
            <a:endParaRPr lang="es-AR" dirty="0">
              <a:solidFill>
                <a:srgbClr val="000000"/>
              </a:solidFill>
              <a:sym typeface="Arial"/>
            </a:endParaRPr>
          </a:p>
          <a:p>
            <a:pPr marL="457200" marR="0" lvl="1" indent="-457200" algn="just" rtl="0">
              <a:lnSpc>
                <a:spcPct val="100000"/>
              </a:lnSpc>
              <a:spcBef>
                <a:spcPts val="560"/>
              </a:spcBef>
              <a:spcAft>
                <a:spcPts val="0"/>
              </a:spcAft>
              <a:buClr>
                <a:srgbClr val="000000"/>
              </a:buClr>
              <a:buSzPts val="2240"/>
              <a:buFont typeface="Courier New" panose="02070309020205020404" pitchFamily="49" charset="0"/>
              <a:buChar char="o"/>
            </a:pPr>
            <a:r>
              <a:rPr lang="es-AR" sz="2800" b="1" i="0" u="none" strike="noStrike" cap="none" dirty="0">
                <a:solidFill>
                  <a:srgbClr val="000000"/>
                </a:solidFill>
                <a:latin typeface="Arial"/>
                <a:ea typeface="Arial"/>
                <a:cs typeface="Arial"/>
                <a:sym typeface="Arial"/>
              </a:rPr>
              <a:t>De unidades indeterminadas (File)</a:t>
            </a:r>
          </a:p>
          <a:p>
            <a:pPr marL="457200" marR="0" lvl="1" indent="-457200" algn="just" rtl="0">
              <a:lnSpc>
                <a:spcPct val="100000"/>
              </a:lnSpc>
              <a:spcBef>
                <a:spcPts val="560"/>
              </a:spcBef>
              <a:spcAft>
                <a:spcPts val="0"/>
              </a:spcAft>
              <a:buClr>
                <a:srgbClr val="000000"/>
              </a:buClr>
              <a:buSzPts val="2240"/>
              <a:buFont typeface="Courier New" panose="02070309020205020404" pitchFamily="49" charset="0"/>
              <a:buChar char="o"/>
            </a:pPr>
            <a:endParaRPr lang="es-AR" dirty="0">
              <a:solidFill>
                <a:srgbClr val="000000"/>
              </a:solidFill>
              <a:sym typeface="Arial"/>
            </a:endParaRPr>
          </a:p>
          <a:p>
            <a:pPr marL="457200" marR="0" lvl="1" indent="-457200" algn="just" rtl="0">
              <a:lnSpc>
                <a:spcPct val="100000"/>
              </a:lnSpc>
              <a:spcBef>
                <a:spcPts val="560"/>
              </a:spcBef>
              <a:spcAft>
                <a:spcPts val="0"/>
              </a:spcAft>
              <a:buClr>
                <a:srgbClr val="000000"/>
              </a:buClr>
              <a:buSzPts val="2240"/>
              <a:buFont typeface="Courier New" panose="02070309020205020404" pitchFamily="49" charset="0"/>
              <a:buChar char="o"/>
            </a:pPr>
            <a:r>
              <a:rPr lang="es-AR" sz="2800" b="1" i="0" u="none" strike="noStrike" cap="none" dirty="0">
                <a:solidFill>
                  <a:srgbClr val="000000"/>
                </a:solidFill>
                <a:latin typeface="Arial"/>
                <a:ea typeface="Arial"/>
                <a:cs typeface="Arial"/>
                <a:sym typeface="Arial"/>
              </a:rPr>
              <a:t>De Texto (Text):</a:t>
            </a:r>
            <a:r>
              <a:rPr lang="es-AR" sz="2800" b="0" i="0" u="none" strike="noStrike" cap="none" dirty="0">
                <a:solidFill>
                  <a:srgbClr val="000000"/>
                </a:solidFill>
                <a:latin typeface="Arial"/>
                <a:ea typeface="Arial"/>
                <a:cs typeface="Arial"/>
                <a:sym typeface="Arial"/>
              </a:rPr>
              <a:t> caracteres estructurados en líneas </a:t>
            </a:r>
            <a:r>
              <a:rPr lang="es-AR" sz="2800" b="0" i="0" u="none" strike="noStrike" cap="none" dirty="0">
                <a:solidFill>
                  <a:srgbClr val="000000"/>
                </a:solidFill>
                <a:latin typeface="Arial"/>
                <a:ea typeface="Arial"/>
                <a:cs typeface="Arial"/>
                <a:sym typeface="Wingdings" panose="05000000000000000000" pitchFamily="2" charset="2"/>
              </a:rPr>
              <a:t></a:t>
            </a:r>
            <a:r>
              <a:rPr lang="es-AR" sz="2800" b="0" i="0" u="none" strike="noStrike" cap="none" dirty="0">
                <a:solidFill>
                  <a:srgbClr val="000000"/>
                </a:solidFill>
                <a:latin typeface="Arial"/>
                <a:ea typeface="Arial"/>
                <a:cs typeface="Arial"/>
                <a:sym typeface="Arial"/>
              </a:rPr>
              <a:t> lectura/escritura con conversión automática de tipos, con acceso secuencial</a:t>
            </a:r>
            <a:endParaRPr lang="es-AR" dirty="0">
              <a:solidFill>
                <a:srgbClr val="000000"/>
              </a:solidFill>
            </a:endParaRPr>
          </a:p>
        </p:txBody>
      </p:sp>
      <p:sp>
        <p:nvSpPr>
          <p:cNvPr id="82" name="Google Shape;82;p15"/>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3</a:t>
            </a:fld>
            <a:endParaRPr/>
          </a:p>
        </p:txBody>
      </p:sp>
      <p:sp>
        <p:nvSpPr>
          <p:cNvPr id="83" name="Google Shape;83;p15"/>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85" name="Google Shape;85;p15"/>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3" name="Sonido grabado">
            <a:hlinkClick r:id="" action="ppaction://media"/>
            <a:extLst>
              <a:ext uri="{FF2B5EF4-FFF2-40B4-BE49-F238E27FC236}">
                <a16:creationId xmlns:a16="http://schemas.microsoft.com/office/drawing/2014/main" id="{A7CBE442-0436-44F7-A98E-20A14C8B7E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17431" y="239713"/>
            <a:ext cx="609600" cy="609600"/>
          </a:xfrm>
          <a:prstGeom prst="rect">
            <a:avLst/>
          </a:prstGeom>
        </p:spPr>
      </p:pic>
    </p:spTree>
    <p:extLst>
      <p:ext uri="{BB962C8B-B14F-4D97-AF65-F5344CB8AC3E}">
        <p14:creationId xmlns:p14="http://schemas.microsoft.com/office/powerpoint/2010/main" val="979741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7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736773"/>
              </a:buClr>
              <a:buSzPts val="4000"/>
              <a:buFont typeface="Arial"/>
              <a:buNone/>
            </a:pPr>
            <a:r>
              <a:rPr lang="en-US" sz="4000">
                <a:solidFill>
                  <a:srgbClr val="000000"/>
                </a:solidFill>
                <a:latin typeface="Arial"/>
                <a:ea typeface="Arial"/>
                <a:cs typeface="Arial"/>
                <a:sym typeface="Arial"/>
              </a:rPr>
              <a:t>ARCHIVOS EN PASCAL</a:t>
            </a:r>
            <a:endParaRPr sz="4000">
              <a:solidFill>
                <a:srgbClr val="000000"/>
              </a:solidFill>
              <a:latin typeface="Arial"/>
              <a:ea typeface="Arial"/>
              <a:cs typeface="Arial"/>
              <a:sym typeface="Arial"/>
            </a:endParaRPr>
          </a:p>
        </p:txBody>
      </p:sp>
      <p:sp>
        <p:nvSpPr>
          <p:cNvPr id="93" name="Google Shape;93;p16"/>
          <p:cNvSpPr txBox="1">
            <a:spLocks noGrp="1"/>
          </p:cNvSpPr>
          <p:nvPr>
            <p:ph type="body" idx="4294967295"/>
          </p:nvPr>
        </p:nvSpPr>
        <p:spPr>
          <a:xfrm>
            <a:off x="182562" y="1065213"/>
            <a:ext cx="9358312" cy="5573712"/>
          </a:xfrm>
          <a:prstGeom prst="rect">
            <a:avLst/>
          </a:prstGeom>
          <a:noFill/>
          <a:ln>
            <a:noFill/>
          </a:ln>
        </p:spPr>
        <p:txBody>
          <a:bodyPr spcFirstLastPara="1" wrap="square" lIns="0" tIns="0" rIns="0" bIns="0" anchor="t" anchorCtr="0">
            <a:noAutofit/>
          </a:bodyPr>
          <a:lstStyle/>
          <a:p>
            <a:pPr marL="301625" marR="0" lvl="0" indent="-301625" algn="just" rtl="0">
              <a:lnSpc>
                <a:spcPct val="100000"/>
              </a:lnSpc>
              <a:spcBef>
                <a:spcPts val="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Operaciones:</a:t>
            </a:r>
          </a:p>
          <a:p>
            <a:pPr marL="301625" marR="0" lvl="0" indent="-301625" algn="just" rtl="0">
              <a:lnSpc>
                <a:spcPct val="100000"/>
              </a:lnSpc>
              <a:spcBef>
                <a:spcPts val="0"/>
              </a:spcBef>
              <a:spcAft>
                <a:spcPts val="0"/>
              </a:spcAft>
              <a:buClr>
                <a:schemeClr val="accent1"/>
              </a:buClr>
              <a:buSzPts val="1680"/>
              <a:buFont typeface="Noto Sans Symbols"/>
              <a:buNone/>
            </a:pPr>
            <a:endParaRPr lang="es-AR" dirty="0">
              <a:solidFill>
                <a:srgbClr val="000000"/>
              </a:solidFill>
            </a:endParaRPr>
          </a:p>
          <a:p>
            <a:pPr marL="301625" marR="0" lvl="0" indent="-301625" algn="just" rtl="0">
              <a:lnSpc>
                <a:spcPct val="100000"/>
              </a:lnSpc>
              <a:spcBef>
                <a:spcPts val="10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Asignación (</a:t>
            </a:r>
            <a:r>
              <a:rPr lang="es-AR" sz="2400" b="1" i="0" u="none" dirty="0" err="1">
                <a:solidFill>
                  <a:srgbClr val="000000"/>
                </a:solidFill>
                <a:latin typeface="Arial"/>
                <a:ea typeface="Arial"/>
                <a:cs typeface="Arial"/>
                <a:sym typeface="Arial"/>
              </a:rPr>
              <a:t>Assign</a:t>
            </a:r>
            <a:r>
              <a:rPr lang="es-AR" sz="2400" b="1" i="0" u="none" dirty="0">
                <a:solidFill>
                  <a:srgbClr val="000000"/>
                </a:solidFill>
                <a:latin typeface="Arial"/>
                <a:ea typeface="Arial"/>
                <a:cs typeface="Arial"/>
                <a:sym typeface="Arial"/>
              </a:rPr>
              <a:t>): </a:t>
            </a:r>
            <a:r>
              <a:rPr lang="es-AR" sz="2400" b="0" i="0" u="none" dirty="0">
                <a:solidFill>
                  <a:srgbClr val="000000"/>
                </a:solidFill>
                <a:latin typeface="Arial"/>
                <a:ea typeface="Arial"/>
                <a:cs typeface="Arial"/>
                <a:sym typeface="Arial"/>
              </a:rPr>
              <a:t>una variable de tipo archivo representa a cualquier archivo del tipo definido </a:t>
            </a:r>
            <a:r>
              <a:rPr lang="es-AR" sz="2400" b="0" i="0" u="none" dirty="0">
                <a:solidFill>
                  <a:srgbClr val="000000"/>
                </a:solidFill>
                <a:latin typeface="Arial"/>
                <a:ea typeface="Arial"/>
                <a:cs typeface="Arial"/>
                <a:sym typeface="Wingdings" panose="05000000000000000000" pitchFamily="2" charset="2"/>
              </a:rPr>
              <a:t></a:t>
            </a:r>
            <a:r>
              <a:rPr lang="es-AR" sz="2400" b="0" i="0" u="none" dirty="0">
                <a:solidFill>
                  <a:srgbClr val="000000"/>
                </a:solidFill>
                <a:latin typeface="Arial"/>
                <a:ea typeface="Arial"/>
                <a:cs typeface="Arial"/>
                <a:sym typeface="Arial"/>
              </a:rPr>
              <a:t> se le debe asociar la ubicación física real del archivo para poder utilizar dicha variable.</a:t>
            </a:r>
            <a:endParaRPr lang="es-AR" dirty="0">
              <a:solidFill>
                <a:srgbClr val="000000"/>
              </a:solidFill>
            </a:endParaRPr>
          </a:p>
          <a:p>
            <a:pPr marL="301625" marR="0" lvl="0" indent="-301625" algn="just" rtl="0">
              <a:lnSpc>
                <a:spcPct val="100000"/>
              </a:lnSpc>
              <a:spcBef>
                <a:spcPts val="10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Apertura</a:t>
            </a:r>
            <a:r>
              <a:rPr lang="es-AR" sz="2400" b="0" i="0" u="none" dirty="0">
                <a:solidFill>
                  <a:srgbClr val="000000"/>
                </a:solidFill>
                <a:latin typeface="Arial"/>
                <a:ea typeface="Arial"/>
                <a:cs typeface="Arial"/>
                <a:sym typeface="Arial"/>
              </a:rPr>
              <a:t>: establece la dirección de transferencia entre el programa y el archivo y la posición inicial del programa en el archivo</a:t>
            </a:r>
            <a:endParaRPr lang="es-AR" sz="1654" dirty="0">
              <a:solidFill>
                <a:srgbClr val="000000"/>
              </a:solidFill>
              <a:sym typeface="Arial"/>
            </a:endParaRPr>
          </a:p>
          <a:p>
            <a:pPr lvl="1" algn="just">
              <a:lnSpc>
                <a:spcPct val="100000"/>
              </a:lnSpc>
              <a:spcBef>
                <a:spcPts val="1000"/>
              </a:spcBef>
              <a:buSzPts val="1680"/>
              <a:buFont typeface="Courier New" panose="02070309020205020404" pitchFamily="49" charset="0"/>
              <a:buChar char="o"/>
            </a:pPr>
            <a:r>
              <a:rPr lang="es-AR" sz="2069" b="1" i="0" u="none" strike="noStrike" cap="none" dirty="0" err="1">
                <a:solidFill>
                  <a:srgbClr val="000000"/>
                </a:solidFill>
                <a:latin typeface="Arial"/>
                <a:ea typeface="Arial"/>
                <a:cs typeface="Arial"/>
                <a:sym typeface="Arial"/>
              </a:rPr>
              <a:t>Rewrite</a:t>
            </a:r>
            <a:r>
              <a:rPr lang="es-AR" sz="1369" b="0" i="0" u="none" strike="noStrike" cap="none" dirty="0">
                <a:solidFill>
                  <a:srgbClr val="000000"/>
                </a:solidFill>
                <a:latin typeface="Arial"/>
                <a:ea typeface="Arial"/>
                <a:cs typeface="Arial"/>
                <a:sym typeface="Arial"/>
              </a:rPr>
              <a:t>: </a:t>
            </a:r>
            <a:r>
              <a:rPr lang="es-AR" sz="1569" b="0" i="0" u="none" strike="noStrike" cap="none" dirty="0">
                <a:solidFill>
                  <a:srgbClr val="000000"/>
                </a:solidFill>
                <a:latin typeface="Arial"/>
                <a:ea typeface="Arial"/>
                <a:cs typeface="Arial"/>
                <a:sym typeface="Arial"/>
              </a:rPr>
              <a:t>crea un archivo con el nombre asignado a la variable para escribir, y si ya existe borra su contenido, posicionando al programa al comienzo del archivo</a:t>
            </a:r>
            <a:endParaRPr lang="es-AR" sz="1323" dirty="0">
              <a:solidFill>
                <a:srgbClr val="000000"/>
              </a:solidFill>
              <a:sym typeface="Arial"/>
            </a:endParaRPr>
          </a:p>
          <a:p>
            <a:pPr lvl="1" algn="just">
              <a:lnSpc>
                <a:spcPct val="100000"/>
              </a:lnSpc>
              <a:spcBef>
                <a:spcPts val="1000"/>
              </a:spcBef>
              <a:buSzPts val="1680"/>
              <a:buFont typeface="Courier New" panose="02070309020205020404" pitchFamily="49" charset="0"/>
              <a:buChar char="o"/>
            </a:pPr>
            <a:r>
              <a:rPr lang="es-AR" sz="2069" b="1" i="0" u="none" strike="noStrike" cap="none" dirty="0" err="1">
                <a:solidFill>
                  <a:srgbClr val="000000"/>
                </a:solidFill>
                <a:latin typeface="Arial"/>
                <a:ea typeface="Arial"/>
                <a:cs typeface="Arial"/>
                <a:sym typeface="Arial"/>
              </a:rPr>
              <a:t>Reset</a:t>
            </a:r>
            <a:r>
              <a:rPr lang="es-AR" sz="1369" b="0" i="0" u="none" strike="noStrike" cap="none" dirty="0">
                <a:solidFill>
                  <a:srgbClr val="000000"/>
                </a:solidFill>
                <a:latin typeface="Arial"/>
                <a:ea typeface="Arial"/>
                <a:cs typeface="Arial"/>
                <a:sym typeface="Arial"/>
              </a:rPr>
              <a:t>: </a:t>
            </a:r>
            <a:r>
              <a:rPr lang="es-AR" sz="1569" b="0" i="0" u="none" strike="noStrike" cap="none" dirty="0">
                <a:solidFill>
                  <a:srgbClr val="000000"/>
                </a:solidFill>
                <a:latin typeface="Arial"/>
                <a:ea typeface="Arial"/>
                <a:cs typeface="Arial"/>
                <a:sym typeface="Arial"/>
              </a:rPr>
              <a:t>abre el archivo con el nombre asignado a la variable tanto para leer como para escribir, posicionando al programa al comienzo del archivo</a:t>
            </a:r>
            <a:endParaRPr lang="es-AR" sz="1323" dirty="0">
              <a:solidFill>
                <a:srgbClr val="000000"/>
              </a:solidFill>
              <a:sym typeface="Arial"/>
            </a:endParaRPr>
          </a:p>
          <a:p>
            <a:pPr lvl="1" algn="just">
              <a:lnSpc>
                <a:spcPct val="100000"/>
              </a:lnSpc>
              <a:spcBef>
                <a:spcPts val="1000"/>
              </a:spcBef>
              <a:buClr>
                <a:schemeClr val="tx1"/>
              </a:buClr>
              <a:buSzPts val="1680"/>
              <a:buFont typeface="Courier New" panose="02070309020205020404" pitchFamily="49" charset="0"/>
              <a:buChar char="o"/>
            </a:pPr>
            <a:r>
              <a:rPr lang="es-AR" sz="2069" b="1" i="0" u="none" strike="noStrike" cap="none" dirty="0" err="1">
                <a:solidFill>
                  <a:srgbClr val="000000"/>
                </a:solidFill>
                <a:latin typeface="Arial"/>
                <a:ea typeface="Arial"/>
                <a:cs typeface="Arial"/>
                <a:sym typeface="Arial"/>
              </a:rPr>
              <a:t>Append</a:t>
            </a:r>
            <a:r>
              <a:rPr lang="es-AR" sz="1369" b="0" i="0" u="none" strike="noStrike" cap="none" dirty="0">
                <a:solidFill>
                  <a:srgbClr val="000000"/>
                </a:solidFill>
                <a:latin typeface="Arial"/>
                <a:ea typeface="Arial"/>
                <a:cs typeface="Arial"/>
                <a:sym typeface="Arial"/>
              </a:rPr>
              <a:t>: </a:t>
            </a:r>
            <a:r>
              <a:rPr lang="es-AR" sz="1569" b="0" i="0" u="none" strike="noStrike" cap="none" dirty="0">
                <a:solidFill>
                  <a:srgbClr val="000000"/>
                </a:solidFill>
                <a:latin typeface="Arial"/>
                <a:ea typeface="Arial"/>
                <a:cs typeface="Arial"/>
                <a:sym typeface="Arial"/>
              </a:rPr>
              <a:t>abre el archivo de texto con el nombre asignado a la variable para escribir, posicionando al programa al final del archivo</a:t>
            </a:r>
            <a:endParaRPr lang="es-AR" dirty="0">
              <a:solidFill>
                <a:srgbClr val="000000"/>
              </a:solidFill>
            </a:endParaRPr>
          </a:p>
        </p:txBody>
      </p:sp>
      <p:sp>
        <p:nvSpPr>
          <p:cNvPr id="91" name="Google Shape;91;p16"/>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4</a:t>
            </a:fld>
            <a:endParaRPr/>
          </a:p>
        </p:txBody>
      </p:sp>
      <p:sp>
        <p:nvSpPr>
          <p:cNvPr id="92" name="Google Shape;92;p16"/>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94" name="Google Shape;94;p16"/>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1BFB6B92-A5D6-492F-A69F-FF4AB5EBF8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23350" y="21285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3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4000" dirty="0">
                <a:solidFill>
                  <a:srgbClr val="000000"/>
                </a:solidFill>
                <a:latin typeface="Arial"/>
                <a:ea typeface="Arial"/>
                <a:cs typeface="Arial"/>
                <a:sym typeface="Arial"/>
              </a:rPr>
              <a:t>ARCHIVOS EN PASCAL</a:t>
            </a:r>
            <a:endParaRPr sz="4000" dirty="0">
              <a:solidFill>
                <a:srgbClr val="000000"/>
              </a:solidFill>
              <a:latin typeface="Arial"/>
              <a:ea typeface="Arial"/>
              <a:cs typeface="Arial"/>
              <a:sym typeface="Arial"/>
            </a:endParaRPr>
          </a:p>
        </p:txBody>
      </p:sp>
      <p:sp>
        <p:nvSpPr>
          <p:cNvPr id="102" name="Google Shape;102;p17"/>
          <p:cNvSpPr txBox="1">
            <a:spLocks noGrp="1"/>
          </p:cNvSpPr>
          <p:nvPr>
            <p:ph type="body" idx="4294967295"/>
          </p:nvPr>
        </p:nvSpPr>
        <p:spPr>
          <a:xfrm>
            <a:off x="182562" y="1065213"/>
            <a:ext cx="9358312" cy="5573712"/>
          </a:xfrm>
          <a:prstGeom prst="rect">
            <a:avLst/>
          </a:prstGeom>
          <a:noFill/>
          <a:ln>
            <a:noFill/>
          </a:ln>
        </p:spPr>
        <p:txBody>
          <a:bodyPr spcFirstLastPara="1" wrap="square" lIns="0" tIns="0" rIns="0" bIns="0" anchor="t" anchorCtr="0">
            <a:noAutofit/>
          </a:bodyPr>
          <a:lstStyle/>
          <a:p>
            <a:pPr marL="227011" marR="0" lvl="0" indent="-227011" algn="just" rtl="0">
              <a:lnSpc>
                <a:spcPct val="90000"/>
              </a:lnSpc>
              <a:spcBef>
                <a:spcPts val="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Operaciones (cont.)</a:t>
            </a:r>
          </a:p>
          <a:p>
            <a:pPr marL="227011" marR="0" lvl="0" indent="-227011" algn="just" rtl="0">
              <a:lnSpc>
                <a:spcPct val="90000"/>
              </a:lnSpc>
              <a:spcBef>
                <a:spcPts val="0"/>
              </a:spcBef>
              <a:spcAft>
                <a:spcPts val="0"/>
              </a:spcAft>
              <a:buClr>
                <a:schemeClr val="accent1"/>
              </a:buClr>
              <a:buSzPts val="1680"/>
              <a:buFont typeface="Noto Sans Symbols"/>
              <a:buNone/>
            </a:pPr>
            <a:endParaRPr lang="es-AR" dirty="0">
              <a:solidFill>
                <a:srgbClr val="000000"/>
              </a:solidFill>
            </a:endParaRPr>
          </a:p>
          <a:p>
            <a:pPr marL="227011" marR="0" lvl="0" indent="-227011" algn="just" rtl="0">
              <a:lnSpc>
                <a:spcPct val="90000"/>
              </a:lnSpc>
              <a:spcBef>
                <a:spcPts val="10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Posicionamiento (</a:t>
            </a:r>
            <a:r>
              <a:rPr lang="es-AR" sz="2400" b="1" i="0" u="none" dirty="0" err="1">
                <a:solidFill>
                  <a:srgbClr val="000000"/>
                </a:solidFill>
                <a:latin typeface="Arial"/>
                <a:ea typeface="Arial"/>
                <a:cs typeface="Arial"/>
                <a:sym typeface="Arial"/>
              </a:rPr>
              <a:t>Seek</a:t>
            </a:r>
            <a:r>
              <a:rPr lang="es-AR" sz="2400" b="1" i="0" u="none" dirty="0">
                <a:solidFill>
                  <a:srgbClr val="000000"/>
                </a:solidFill>
                <a:latin typeface="Arial"/>
                <a:ea typeface="Arial"/>
                <a:cs typeface="Arial"/>
                <a:sym typeface="Arial"/>
              </a:rPr>
              <a:t>):</a:t>
            </a:r>
            <a:r>
              <a:rPr lang="es-AR" sz="2400" b="0" i="0" u="none" dirty="0">
                <a:solidFill>
                  <a:srgbClr val="000000"/>
                </a:solidFill>
                <a:latin typeface="Arial"/>
                <a:ea typeface="Arial"/>
                <a:cs typeface="Arial"/>
                <a:sym typeface="Arial"/>
              </a:rPr>
              <a:t> posiciona al programa en el número relativo de unidad que se especifica (no se permite en archivos de texto)</a:t>
            </a:r>
            <a:endParaRPr lang="es-AR" dirty="0">
              <a:solidFill>
                <a:srgbClr val="000000"/>
              </a:solidFill>
            </a:endParaRPr>
          </a:p>
          <a:p>
            <a:pPr marL="227011" marR="0" lvl="0" indent="-227011" algn="just" rtl="0">
              <a:lnSpc>
                <a:spcPct val="90000"/>
              </a:lnSpc>
              <a:spcBef>
                <a:spcPts val="10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Lectura</a:t>
            </a:r>
            <a:r>
              <a:rPr lang="es-AR" sz="2400" b="0" i="0" u="none" dirty="0">
                <a:solidFill>
                  <a:srgbClr val="000000"/>
                </a:solidFill>
                <a:latin typeface="Arial"/>
                <a:ea typeface="Arial"/>
                <a:cs typeface="Arial"/>
                <a:sym typeface="Arial"/>
              </a:rPr>
              <a:t>: copia bytes desde archivo a la variable que se proporciona, en la posición donde está el programa dentro del archivo y posiciona al programa en la posición siguiente</a:t>
            </a:r>
            <a:r>
              <a:rPr lang="es-AR" sz="2400" b="0" i="0" u="none" dirty="0">
                <a:solidFill>
                  <a:srgbClr val="000000"/>
                </a:solidFill>
                <a:latin typeface="Arial"/>
                <a:ea typeface="Arial"/>
                <a:cs typeface="Arial"/>
                <a:sym typeface="Wingdings" panose="05000000000000000000" pitchFamily="2" charset="2"/>
              </a:rPr>
              <a:t></a:t>
            </a:r>
            <a:r>
              <a:rPr lang="es-AR" sz="2400" b="0" i="0" u="none" dirty="0">
                <a:solidFill>
                  <a:srgbClr val="000000"/>
                </a:solidFill>
                <a:latin typeface="Arial"/>
                <a:ea typeface="Arial"/>
                <a:cs typeface="Arial"/>
                <a:sym typeface="Arial"/>
              </a:rPr>
              <a:t> </a:t>
            </a:r>
            <a:r>
              <a:rPr lang="es-AR" sz="2400" b="1" i="0" u="none" dirty="0" err="1">
                <a:solidFill>
                  <a:srgbClr val="000000"/>
                </a:solidFill>
                <a:latin typeface="Arial"/>
                <a:ea typeface="Arial"/>
                <a:cs typeface="Arial"/>
                <a:sym typeface="Arial"/>
              </a:rPr>
              <a:t>Read</a:t>
            </a:r>
            <a:r>
              <a:rPr lang="es-AR" sz="2400" b="0" i="0" u="none" dirty="0">
                <a:solidFill>
                  <a:srgbClr val="000000"/>
                </a:solidFill>
                <a:latin typeface="Arial"/>
                <a:ea typeface="Arial"/>
                <a:cs typeface="Arial"/>
                <a:sym typeface="Arial"/>
              </a:rPr>
              <a:t> (archivos de registros y de texto), </a:t>
            </a:r>
            <a:r>
              <a:rPr lang="es-AR" sz="2400" b="1" i="0" u="none" dirty="0" err="1">
                <a:solidFill>
                  <a:srgbClr val="000000"/>
                </a:solidFill>
                <a:latin typeface="Arial"/>
                <a:ea typeface="Arial"/>
                <a:cs typeface="Arial"/>
                <a:sym typeface="Arial"/>
              </a:rPr>
              <a:t>ReadLn</a:t>
            </a:r>
            <a:r>
              <a:rPr lang="es-AR" sz="2400" b="0" i="0" u="none" dirty="0">
                <a:solidFill>
                  <a:srgbClr val="000000"/>
                </a:solidFill>
                <a:latin typeface="Arial"/>
                <a:ea typeface="Arial"/>
                <a:cs typeface="Arial"/>
                <a:sym typeface="Arial"/>
              </a:rPr>
              <a:t> (archivos de texto), </a:t>
            </a:r>
            <a:r>
              <a:rPr lang="es-AR" sz="2400" b="1" i="0" u="none" dirty="0" err="1">
                <a:solidFill>
                  <a:srgbClr val="000000"/>
                </a:solidFill>
                <a:latin typeface="Arial"/>
                <a:ea typeface="Arial"/>
                <a:cs typeface="Arial"/>
                <a:sym typeface="Arial"/>
              </a:rPr>
              <a:t>BlockRead</a:t>
            </a:r>
            <a:r>
              <a:rPr lang="es-AR" sz="2400" b="0" i="0" u="none" dirty="0">
                <a:solidFill>
                  <a:srgbClr val="000000"/>
                </a:solidFill>
                <a:latin typeface="Arial"/>
                <a:ea typeface="Arial"/>
                <a:cs typeface="Arial"/>
                <a:sym typeface="Arial"/>
              </a:rPr>
              <a:t> (archivo de unidades indeterminadas)</a:t>
            </a:r>
            <a:endParaRPr lang="es-AR" dirty="0">
              <a:solidFill>
                <a:srgbClr val="000000"/>
              </a:solidFill>
            </a:endParaRPr>
          </a:p>
          <a:p>
            <a:pPr marL="227011" marR="0" lvl="0" indent="-227011" algn="just" rtl="0">
              <a:lnSpc>
                <a:spcPct val="90000"/>
              </a:lnSpc>
              <a:spcBef>
                <a:spcPts val="10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Escritura</a:t>
            </a:r>
            <a:r>
              <a:rPr lang="es-AR" sz="2400" b="0" i="0" u="none" dirty="0">
                <a:solidFill>
                  <a:srgbClr val="000000"/>
                </a:solidFill>
                <a:latin typeface="Arial"/>
                <a:ea typeface="Arial"/>
                <a:cs typeface="Arial"/>
                <a:sym typeface="Arial"/>
              </a:rPr>
              <a:t>: copia bytes desde la variable que se proporciona al archivo, en la posición donde está el programa en el archivo, y posiciona al programa en la siguiente posición</a:t>
            </a:r>
            <a:r>
              <a:rPr lang="es-AR" sz="2400" b="0" i="0" u="none" dirty="0">
                <a:solidFill>
                  <a:srgbClr val="000000"/>
                </a:solidFill>
                <a:latin typeface="Arial"/>
                <a:ea typeface="Arial"/>
                <a:cs typeface="Arial"/>
                <a:sym typeface="Wingdings" panose="05000000000000000000" pitchFamily="2" charset="2"/>
              </a:rPr>
              <a:t></a:t>
            </a:r>
            <a:r>
              <a:rPr lang="es-AR" sz="2400" b="0" i="0" u="none" dirty="0">
                <a:solidFill>
                  <a:srgbClr val="000000"/>
                </a:solidFill>
                <a:latin typeface="Arial"/>
                <a:ea typeface="Arial"/>
                <a:cs typeface="Arial"/>
                <a:sym typeface="Arial"/>
              </a:rPr>
              <a:t> </a:t>
            </a:r>
            <a:r>
              <a:rPr lang="es-AR" sz="2400" b="1" i="0" u="none" dirty="0" err="1">
                <a:solidFill>
                  <a:srgbClr val="000000"/>
                </a:solidFill>
                <a:latin typeface="Arial"/>
                <a:ea typeface="Arial"/>
                <a:cs typeface="Arial"/>
                <a:sym typeface="Arial"/>
              </a:rPr>
              <a:t>Write</a:t>
            </a:r>
            <a:r>
              <a:rPr lang="es-AR" sz="2400" b="0" i="0" u="none" dirty="0">
                <a:solidFill>
                  <a:srgbClr val="000000"/>
                </a:solidFill>
                <a:latin typeface="Arial"/>
                <a:ea typeface="Arial"/>
                <a:cs typeface="Arial"/>
                <a:sym typeface="Arial"/>
              </a:rPr>
              <a:t> (archivos de registros y de texto), </a:t>
            </a:r>
            <a:r>
              <a:rPr lang="es-AR" sz="2400" b="1" i="0" u="none" dirty="0" err="1">
                <a:solidFill>
                  <a:srgbClr val="000000"/>
                </a:solidFill>
                <a:latin typeface="Arial"/>
                <a:ea typeface="Arial"/>
                <a:cs typeface="Arial"/>
                <a:sym typeface="Arial"/>
              </a:rPr>
              <a:t>WriteLn</a:t>
            </a:r>
            <a:r>
              <a:rPr lang="es-AR" sz="2400" b="0" i="0" u="none" dirty="0">
                <a:solidFill>
                  <a:srgbClr val="000000"/>
                </a:solidFill>
                <a:latin typeface="Arial"/>
                <a:ea typeface="Arial"/>
                <a:cs typeface="Arial"/>
                <a:sym typeface="Arial"/>
              </a:rPr>
              <a:t> (archivos de texto), </a:t>
            </a:r>
            <a:r>
              <a:rPr lang="es-AR" sz="2400" b="1" i="0" u="none" dirty="0" err="1">
                <a:solidFill>
                  <a:srgbClr val="000000"/>
                </a:solidFill>
                <a:latin typeface="Arial"/>
                <a:ea typeface="Arial"/>
                <a:cs typeface="Arial"/>
                <a:sym typeface="Arial"/>
              </a:rPr>
              <a:t>BlockWrite</a:t>
            </a:r>
            <a:r>
              <a:rPr lang="es-AR" sz="2400" b="0" i="0" u="none" dirty="0">
                <a:solidFill>
                  <a:srgbClr val="000000"/>
                </a:solidFill>
                <a:latin typeface="Arial"/>
                <a:ea typeface="Arial"/>
                <a:cs typeface="Arial"/>
                <a:sym typeface="Arial"/>
              </a:rPr>
              <a:t> (archivo de unidades indeterminadas)</a:t>
            </a:r>
            <a:endParaRPr lang="es-AR" dirty="0">
              <a:solidFill>
                <a:srgbClr val="000000"/>
              </a:solidFill>
            </a:endParaRPr>
          </a:p>
        </p:txBody>
      </p:sp>
      <p:sp>
        <p:nvSpPr>
          <p:cNvPr id="100" name="Google Shape;100;p17"/>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5</a:t>
            </a:fld>
            <a:endParaRPr/>
          </a:p>
        </p:txBody>
      </p:sp>
      <p:sp>
        <p:nvSpPr>
          <p:cNvPr id="101" name="Google Shape;101;p17"/>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03" name="Google Shape;103;p17"/>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79566AF0-DAF7-40E6-AFAB-C25D34140A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54347" y="23653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3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4000">
                <a:solidFill>
                  <a:srgbClr val="000000"/>
                </a:solidFill>
                <a:latin typeface="Arial"/>
                <a:ea typeface="Arial"/>
                <a:cs typeface="Arial"/>
                <a:sym typeface="Arial"/>
              </a:rPr>
              <a:t>ARCHIVOS EN PASCAL</a:t>
            </a:r>
            <a:endParaRPr sz="4000">
              <a:solidFill>
                <a:srgbClr val="000000"/>
              </a:solidFill>
              <a:latin typeface="Arial"/>
              <a:ea typeface="Arial"/>
              <a:cs typeface="Arial"/>
              <a:sym typeface="Arial"/>
            </a:endParaRPr>
          </a:p>
        </p:txBody>
      </p:sp>
      <p:sp>
        <p:nvSpPr>
          <p:cNvPr id="111" name="Google Shape;111;p18"/>
          <p:cNvSpPr txBox="1">
            <a:spLocks noGrp="1"/>
          </p:cNvSpPr>
          <p:nvPr>
            <p:ph type="body" idx="4294967295"/>
          </p:nvPr>
        </p:nvSpPr>
        <p:spPr>
          <a:xfrm>
            <a:off x="192880" y="1050130"/>
            <a:ext cx="9104313" cy="6092031"/>
          </a:xfrm>
          <a:prstGeom prst="rect">
            <a:avLst/>
          </a:prstGeom>
          <a:noFill/>
          <a:ln>
            <a:noFill/>
          </a:ln>
        </p:spPr>
        <p:txBody>
          <a:bodyPr spcFirstLastPara="1" wrap="square" lIns="0" tIns="0" rIns="0" bIns="0" anchor="t" anchorCtr="0">
            <a:noAutofit/>
          </a:bodyPr>
          <a:lstStyle/>
          <a:p>
            <a:pPr marL="227011" marR="0" lvl="0" indent="-227011" algn="just" rtl="0">
              <a:lnSpc>
                <a:spcPct val="80000"/>
              </a:lnSpc>
              <a:spcBef>
                <a:spcPts val="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Operaciones (cont.)</a:t>
            </a:r>
          </a:p>
          <a:p>
            <a:pPr marL="227011" marR="0" lvl="0" indent="-227011" algn="just" rtl="0">
              <a:lnSpc>
                <a:spcPct val="80000"/>
              </a:lnSpc>
              <a:spcBef>
                <a:spcPts val="0"/>
              </a:spcBef>
              <a:spcAft>
                <a:spcPts val="0"/>
              </a:spcAft>
              <a:buClr>
                <a:schemeClr val="accent1"/>
              </a:buClr>
              <a:buSzPts val="1680"/>
              <a:buFont typeface="Noto Sans Symbols"/>
              <a:buNone/>
            </a:pPr>
            <a:endParaRPr lang="es-AR" dirty="0">
              <a:solidFill>
                <a:srgbClr val="000000"/>
              </a:solidFill>
            </a:endParaRPr>
          </a:p>
          <a:p>
            <a:pPr marL="227011" marR="0" lvl="0" indent="-227011" algn="just" rtl="0">
              <a:lnSpc>
                <a:spcPct val="80000"/>
              </a:lnSpc>
              <a:spcBef>
                <a:spcPts val="1000"/>
              </a:spcBef>
              <a:spcAft>
                <a:spcPts val="600"/>
              </a:spcAft>
              <a:buClr>
                <a:schemeClr val="accent1"/>
              </a:buClr>
              <a:buSzPts val="1680"/>
              <a:buFont typeface="Noto Sans Symbols"/>
              <a:buNone/>
            </a:pPr>
            <a:r>
              <a:rPr lang="es-AR" sz="2400" b="1" i="0" u="none" dirty="0">
                <a:solidFill>
                  <a:srgbClr val="000000"/>
                </a:solidFill>
                <a:latin typeface="Arial"/>
                <a:ea typeface="Arial"/>
                <a:cs typeface="Arial"/>
                <a:sym typeface="Arial"/>
              </a:rPr>
              <a:t>Cierre (</a:t>
            </a:r>
            <a:r>
              <a:rPr lang="es-AR" sz="2400" b="1" i="0" u="none" dirty="0" err="1">
                <a:solidFill>
                  <a:srgbClr val="000000"/>
                </a:solidFill>
                <a:latin typeface="Arial"/>
                <a:ea typeface="Arial"/>
                <a:cs typeface="Arial"/>
                <a:sym typeface="Arial"/>
              </a:rPr>
              <a:t>Close</a:t>
            </a:r>
            <a:r>
              <a:rPr lang="es-AR" sz="2400" b="1" i="0" u="none" dirty="0">
                <a:solidFill>
                  <a:srgbClr val="000000"/>
                </a:solidFill>
                <a:latin typeface="Arial"/>
                <a:ea typeface="Arial"/>
                <a:cs typeface="Arial"/>
                <a:sym typeface="Arial"/>
              </a:rPr>
              <a:t>):</a:t>
            </a:r>
            <a:r>
              <a:rPr lang="es-AR" sz="2400" b="0" i="0" u="none" dirty="0">
                <a:solidFill>
                  <a:srgbClr val="000000"/>
                </a:solidFill>
                <a:latin typeface="Arial"/>
                <a:ea typeface="Arial"/>
                <a:cs typeface="Arial"/>
                <a:sym typeface="Arial"/>
              </a:rPr>
              <a:t> desactiva la dirección de transferencia entre el programa y el archivo y el posicionamiento del programa en el archivo.</a:t>
            </a:r>
            <a:endParaRPr lang="es-AR" dirty="0">
              <a:solidFill>
                <a:srgbClr val="000000"/>
              </a:solidFill>
            </a:endParaRPr>
          </a:p>
          <a:p>
            <a:pPr marL="227011" marR="0" lvl="0" indent="-227011" algn="just" rtl="0">
              <a:lnSpc>
                <a:spcPct val="80000"/>
              </a:lnSpc>
              <a:spcBef>
                <a:spcPts val="1000"/>
              </a:spcBef>
              <a:spcAft>
                <a:spcPts val="600"/>
              </a:spcAft>
              <a:buClr>
                <a:schemeClr val="accent1"/>
              </a:buClr>
              <a:buSzPts val="1680"/>
              <a:buFont typeface="Noto Sans Symbols"/>
              <a:buNone/>
            </a:pPr>
            <a:r>
              <a:rPr lang="es-AR" sz="2400" b="1" i="0" u="none" dirty="0">
                <a:solidFill>
                  <a:srgbClr val="000000"/>
                </a:solidFill>
                <a:latin typeface="Arial"/>
                <a:ea typeface="Arial"/>
                <a:cs typeface="Arial"/>
                <a:sym typeface="Arial"/>
              </a:rPr>
              <a:t>Consultas</a:t>
            </a:r>
            <a:r>
              <a:rPr lang="es-AR" sz="2400" b="0" i="0" u="none" dirty="0">
                <a:solidFill>
                  <a:srgbClr val="000000"/>
                </a:solidFill>
                <a:latin typeface="Arial"/>
                <a:ea typeface="Arial"/>
                <a:cs typeface="Arial"/>
                <a:sym typeface="Arial"/>
              </a:rPr>
              <a:t>: permiten obtener características del archivo o de la posición del programa en el archivo</a:t>
            </a:r>
            <a:endParaRPr lang="es-AR" dirty="0">
              <a:solidFill>
                <a:srgbClr val="000000"/>
              </a:solidFill>
            </a:endParaRPr>
          </a:p>
          <a:p>
            <a:pPr marL="1258888" marR="0" lvl="2" indent="-342900" algn="just" rtl="0">
              <a:lnSpc>
                <a:spcPct val="80000"/>
              </a:lnSpc>
              <a:spcBef>
                <a:spcPts val="500"/>
              </a:spcBef>
              <a:spcAft>
                <a:spcPts val="600"/>
              </a:spcAft>
              <a:buClr>
                <a:srgbClr val="000000"/>
              </a:buClr>
              <a:buSzPts val="1440"/>
              <a:buFont typeface="Courier New" panose="02070309020205020404" pitchFamily="49" charset="0"/>
              <a:buChar char="o"/>
            </a:pPr>
            <a:r>
              <a:rPr lang="es-AR" sz="2400" b="1" i="0" u="none" strike="noStrike" cap="none" dirty="0" err="1">
                <a:solidFill>
                  <a:srgbClr val="000000"/>
                </a:solidFill>
                <a:latin typeface="Arial"/>
                <a:ea typeface="Arial"/>
                <a:cs typeface="Arial"/>
                <a:sym typeface="Arial"/>
              </a:rPr>
              <a:t>FileSize</a:t>
            </a:r>
            <a:r>
              <a:rPr lang="es-AR" sz="2400" b="0" i="0" u="none" strike="noStrike" cap="none" dirty="0">
                <a:solidFill>
                  <a:srgbClr val="000000"/>
                </a:solidFill>
                <a:latin typeface="Arial"/>
                <a:ea typeface="Arial"/>
                <a:cs typeface="Arial"/>
                <a:sym typeface="Arial"/>
              </a:rPr>
              <a:t> </a:t>
            </a:r>
            <a:r>
              <a:rPr lang="es-AR" sz="2000" b="0" i="0" u="none" strike="noStrike" cap="none" dirty="0">
                <a:solidFill>
                  <a:srgbClr val="000000"/>
                </a:solidFill>
                <a:latin typeface="Arial"/>
                <a:ea typeface="Arial"/>
                <a:cs typeface="Arial"/>
                <a:sym typeface="Arial"/>
              </a:rPr>
              <a:t>(tamaño en unidades del archivo)</a:t>
            </a:r>
            <a:endParaRPr lang="es-AR" dirty="0">
              <a:solidFill>
                <a:srgbClr val="000000"/>
              </a:solidFill>
            </a:endParaRPr>
          </a:p>
          <a:p>
            <a:pPr marL="1258888" marR="0" lvl="2" indent="-342900" algn="just" rtl="0">
              <a:lnSpc>
                <a:spcPct val="80000"/>
              </a:lnSpc>
              <a:spcBef>
                <a:spcPts val="500"/>
              </a:spcBef>
              <a:spcAft>
                <a:spcPts val="600"/>
              </a:spcAft>
              <a:buClr>
                <a:srgbClr val="000000"/>
              </a:buClr>
              <a:buSzPts val="1440"/>
              <a:buFont typeface="Courier New" panose="02070309020205020404" pitchFamily="49" charset="0"/>
              <a:buChar char="o"/>
            </a:pPr>
            <a:r>
              <a:rPr lang="es-AR" sz="2400" b="1" i="0" u="none" strike="noStrike" cap="none" dirty="0" err="1">
                <a:solidFill>
                  <a:srgbClr val="000000"/>
                </a:solidFill>
                <a:latin typeface="Arial"/>
                <a:ea typeface="Arial"/>
                <a:cs typeface="Arial"/>
                <a:sym typeface="Arial"/>
              </a:rPr>
              <a:t>FilePos</a:t>
            </a:r>
            <a:r>
              <a:rPr lang="es-AR" sz="2400" b="0" i="0" u="none" strike="noStrike" cap="none" dirty="0">
                <a:solidFill>
                  <a:srgbClr val="000000"/>
                </a:solidFill>
                <a:latin typeface="Arial"/>
                <a:ea typeface="Arial"/>
                <a:cs typeface="Arial"/>
                <a:sym typeface="Arial"/>
              </a:rPr>
              <a:t> </a:t>
            </a:r>
            <a:r>
              <a:rPr lang="es-AR" sz="2000" b="0" i="0" u="none" strike="noStrike" cap="none" dirty="0">
                <a:solidFill>
                  <a:srgbClr val="000000"/>
                </a:solidFill>
                <a:latin typeface="Arial"/>
                <a:ea typeface="Arial"/>
                <a:cs typeface="Arial"/>
                <a:sym typeface="Arial"/>
              </a:rPr>
              <a:t>(número relativo de unidad sobre la que está posicionado el programa en el archivo)</a:t>
            </a:r>
            <a:endParaRPr lang="es-AR" dirty="0">
              <a:solidFill>
                <a:srgbClr val="000000"/>
              </a:solidFill>
            </a:endParaRPr>
          </a:p>
          <a:p>
            <a:pPr marL="1258888" marR="0" lvl="2" indent="-342900" algn="just" rtl="0">
              <a:lnSpc>
                <a:spcPct val="80000"/>
              </a:lnSpc>
              <a:spcBef>
                <a:spcPts val="500"/>
              </a:spcBef>
              <a:spcAft>
                <a:spcPts val="600"/>
              </a:spcAft>
              <a:buClr>
                <a:srgbClr val="000000"/>
              </a:buClr>
              <a:buSzPts val="1440"/>
              <a:buFont typeface="Courier New" panose="02070309020205020404" pitchFamily="49" charset="0"/>
              <a:buChar char="o"/>
            </a:pPr>
            <a:r>
              <a:rPr lang="es-AR" sz="2400" b="1" i="0" u="none" strike="noStrike" cap="none" dirty="0" err="1">
                <a:solidFill>
                  <a:srgbClr val="000000"/>
                </a:solidFill>
                <a:latin typeface="Arial"/>
                <a:ea typeface="Arial"/>
                <a:cs typeface="Arial"/>
                <a:sym typeface="Arial"/>
              </a:rPr>
              <a:t>EoF</a:t>
            </a:r>
            <a:r>
              <a:rPr lang="es-AR" sz="2400" b="0" i="0" u="none" strike="noStrike" cap="none" dirty="0">
                <a:solidFill>
                  <a:srgbClr val="000000"/>
                </a:solidFill>
                <a:latin typeface="Arial"/>
                <a:ea typeface="Arial"/>
                <a:cs typeface="Arial"/>
                <a:sym typeface="Arial"/>
              </a:rPr>
              <a:t> </a:t>
            </a:r>
            <a:r>
              <a:rPr lang="es-AR" sz="2000" b="0" i="0" u="none" strike="noStrike" cap="none" dirty="0">
                <a:solidFill>
                  <a:srgbClr val="000000"/>
                </a:solidFill>
                <a:latin typeface="Arial"/>
                <a:ea typeface="Arial"/>
                <a:cs typeface="Arial"/>
                <a:sym typeface="Arial"/>
              </a:rPr>
              <a:t>(si el programa está posicionado a continuación de la última unidad del archivo)</a:t>
            </a:r>
            <a:endParaRPr lang="es-AR" dirty="0">
              <a:solidFill>
                <a:srgbClr val="000000"/>
              </a:solidFill>
            </a:endParaRPr>
          </a:p>
          <a:p>
            <a:pPr marL="1258888" marR="0" lvl="2" indent="-342900" algn="just" rtl="0">
              <a:lnSpc>
                <a:spcPct val="80000"/>
              </a:lnSpc>
              <a:spcBef>
                <a:spcPts val="500"/>
              </a:spcBef>
              <a:spcAft>
                <a:spcPts val="600"/>
              </a:spcAft>
              <a:buClr>
                <a:srgbClr val="000000"/>
              </a:buClr>
              <a:buSzPts val="1440"/>
              <a:buFont typeface="Courier New" panose="02070309020205020404" pitchFamily="49" charset="0"/>
              <a:buChar char="o"/>
            </a:pPr>
            <a:r>
              <a:rPr lang="es-AR" sz="2400" b="1" i="0" u="none" strike="noStrike" cap="none" dirty="0" err="1">
                <a:solidFill>
                  <a:srgbClr val="000000"/>
                </a:solidFill>
                <a:latin typeface="Arial"/>
                <a:ea typeface="Arial"/>
                <a:cs typeface="Arial"/>
                <a:sym typeface="Arial"/>
              </a:rPr>
              <a:t>EoL</a:t>
            </a:r>
            <a:r>
              <a:rPr lang="es-AR" sz="2400" b="0" i="0" u="none" strike="noStrike" cap="none" dirty="0">
                <a:solidFill>
                  <a:srgbClr val="000000"/>
                </a:solidFill>
                <a:latin typeface="Arial"/>
                <a:ea typeface="Arial"/>
                <a:cs typeface="Arial"/>
                <a:sym typeface="Arial"/>
              </a:rPr>
              <a:t> </a:t>
            </a:r>
            <a:r>
              <a:rPr lang="es-AR" sz="2000" b="0" i="0" u="none" strike="noStrike" cap="none" dirty="0">
                <a:solidFill>
                  <a:srgbClr val="000000"/>
                </a:solidFill>
                <a:latin typeface="Arial"/>
                <a:ea typeface="Arial"/>
                <a:cs typeface="Arial"/>
                <a:sym typeface="Arial"/>
              </a:rPr>
              <a:t>(si el programa está posicionado a continuación de </a:t>
            </a:r>
            <a:r>
              <a:rPr lang="es-AR" sz="2000" dirty="0">
                <a:solidFill>
                  <a:srgbClr val="000000"/>
                </a:solidFill>
                <a:latin typeface="Arial"/>
                <a:ea typeface="Arial"/>
                <a:cs typeface="Arial"/>
                <a:sym typeface="Arial"/>
              </a:rPr>
              <a:t>la ultima </a:t>
            </a:r>
            <a:r>
              <a:rPr lang="es-AR" sz="2000" dirty="0" err="1">
                <a:solidFill>
                  <a:srgbClr val="000000"/>
                </a:solidFill>
                <a:latin typeface="Arial"/>
                <a:ea typeface="Arial"/>
                <a:cs typeface="Arial"/>
                <a:sym typeface="Arial"/>
              </a:rPr>
              <a:t>linea</a:t>
            </a:r>
            <a:r>
              <a:rPr lang="es-AR" sz="2000" dirty="0">
                <a:solidFill>
                  <a:srgbClr val="000000"/>
                </a:solidFill>
                <a:latin typeface="Arial"/>
                <a:ea typeface="Arial"/>
                <a:cs typeface="Arial"/>
                <a:sym typeface="Arial"/>
              </a:rPr>
              <a:t> del</a:t>
            </a:r>
            <a:r>
              <a:rPr lang="es-AR" sz="2000" b="0" i="0" u="none" strike="noStrike" cap="none" dirty="0">
                <a:solidFill>
                  <a:srgbClr val="000000"/>
                </a:solidFill>
                <a:latin typeface="Arial"/>
                <a:ea typeface="Arial"/>
                <a:cs typeface="Arial"/>
                <a:sym typeface="Arial"/>
              </a:rPr>
              <a:t> archivo -sólo archivos de texto)</a:t>
            </a:r>
            <a:endParaRPr lang="es-AR" sz="1984" dirty="0">
              <a:solidFill>
                <a:srgbClr val="000000"/>
              </a:solidFill>
              <a:sym typeface="Arial"/>
            </a:endParaRPr>
          </a:p>
          <a:p>
            <a:pPr marL="159962" indent="0">
              <a:lnSpc>
                <a:spcPct val="80000"/>
              </a:lnSpc>
              <a:spcBef>
                <a:spcPts val="500"/>
              </a:spcBef>
              <a:spcAft>
                <a:spcPts val="600"/>
              </a:spcAft>
              <a:buClr>
                <a:srgbClr val="000000"/>
              </a:buClr>
              <a:buSzPts val="1440"/>
              <a:buNone/>
            </a:pPr>
            <a:r>
              <a:rPr lang="es-AR" sz="2400" b="1" i="0" u="none" strike="noStrike" cap="none" dirty="0">
                <a:solidFill>
                  <a:srgbClr val="000000"/>
                </a:solidFill>
                <a:latin typeface="Arial"/>
                <a:ea typeface="Arial"/>
                <a:cs typeface="Arial"/>
                <a:sym typeface="Arial"/>
              </a:rPr>
              <a:t>Truncamiento (</a:t>
            </a:r>
            <a:r>
              <a:rPr lang="es-AR" sz="2400" b="1" i="0" u="none" strike="noStrike" cap="none" dirty="0" err="1">
                <a:solidFill>
                  <a:srgbClr val="000000"/>
                </a:solidFill>
                <a:latin typeface="Arial"/>
                <a:ea typeface="Arial"/>
                <a:cs typeface="Arial"/>
                <a:sym typeface="Arial"/>
              </a:rPr>
              <a:t>Truncate</a:t>
            </a:r>
            <a:r>
              <a:rPr lang="es-AR" sz="2400" b="1" i="0" u="none" strike="noStrike" cap="none" dirty="0">
                <a:solidFill>
                  <a:srgbClr val="000000"/>
                </a:solidFill>
                <a:latin typeface="Arial"/>
                <a:ea typeface="Arial"/>
                <a:cs typeface="Arial"/>
                <a:sym typeface="Arial"/>
              </a:rPr>
              <a:t>):</a:t>
            </a:r>
            <a:r>
              <a:rPr lang="es-AR" sz="2400" b="0" i="0" u="none" strike="noStrike" cap="none" dirty="0">
                <a:solidFill>
                  <a:srgbClr val="000000"/>
                </a:solidFill>
                <a:latin typeface="Arial"/>
                <a:ea typeface="Arial"/>
                <a:cs typeface="Arial"/>
                <a:sym typeface="Arial"/>
              </a:rPr>
              <a:t>  trunca el archivo a partir de la posición actual</a:t>
            </a:r>
            <a:endParaRPr lang="es-AR" sz="2400" dirty="0">
              <a:solidFill>
                <a:srgbClr val="000000"/>
              </a:solidFill>
            </a:endParaRPr>
          </a:p>
        </p:txBody>
      </p:sp>
      <p:sp>
        <p:nvSpPr>
          <p:cNvPr id="109" name="Google Shape;109;p18"/>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6</a:t>
            </a:fld>
            <a:endParaRPr/>
          </a:p>
        </p:txBody>
      </p:sp>
      <p:sp>
        <p:nvSpPr>
          <p:cNvPr id="110" name="Google Shape;110;p18"/>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dirty="0" err="1">
                <a:solidFill>
                  <a:schemeClr val="dk2"/>
                </a:solidFill>
                <a:latin typeface="Arial"/>
                <a:ea typeface="Arial"/>
                <a:cs typeface="Arial"/>
                <a:sym typeface="Arial"/>
              </a:rPr>
              <a:t>Organización</a:t>
            </a:r>
            <a:r>
              <a:rPr lang="en-US" sz="1300" b="1" i="0" u="none" dirty="0">
                <a:solidFill>
                  <a:schemeClr val="dk2"/>
                </a:solidFill>
                <a:latin typeface="Arial"/>
                <a:ea typeface="Arial"/>
                <a:cs typeface="Arial"/>
                <a:sym typeface="Arial"/>
              </a:rPr>
              <a:t> de </a:t>
            </a:r>
            <a:r>
              <a:rPr lang="en-US" sz="1300" b="1" i="0" u="none" dirty="0" err="1">
                <a:solidFill>
                  <a:schemeClr val="dk2"/>
                </a:solidFill>
                <a:latin typeface="Arial"/>
                <a:ea typeface="Arial"/>
                <a:cs typeface="Arial"/>
                <a:sym typeface="Arial"/>
              </a:rPr>
              <a:t>Archivos</a:t>
            </a:r>
            <a:r>
              <a:rPr lang="en-US" sz="1300" b="1" i="0" u="none" dirty="0">
                <a:solidFill>
                  <a:schemeClr val="dk2"/>
                </a:solidFill>
                <a:latin typeface="Arial"/>
                <a:ea typeface="Arial"/>
                <a:cs typeface="Arial"/>
                <a:sym typeface="Arial"/>
              </a:rPr>
              <a:t>                                                                                                   </a:t>
            </a:r>
            <a:r>
              <a:rPr lang="en-US" sz="1300" b="1" i="0" u="none" dirty="0" err="1">
                <a:solidFill>
                  <a:schemeClr val="dk2"/>
                </a:solidFill>
                <a:latin typeface="Arial"/>
                <a:ea typeface="Arial"/>
                <a:cs typeface="Arial"/>
                <a:sym typeface="Arial"/>
              </a:rPr>
              <a:t>Conceptos</a:t>
            </a:r>
            <a:r>
              <a:rPr lang="en-US" sz="1300" b="1" i="0" u="none" dirty="0">
                <a:solidFill>
                  <a:schemeClr val="dk2"/>
                </a:solidFill>
                <a:latin typeface="Arial"/>
                <a:ea typeface="Arial"/>
                <a:cs typeface="Arial"/>
                <a:sym typeface="Arial"/>
              </a:rPr>
              <a:t> de Bases de </a:t>
            </a:r>
            <a:r>
              <a:rPr lang="en-US" sz="1300" b="1" i="0" u="none" dirty="0" err="1">
                <a:solidFill>
                  <a:schemeClr val="dk2"/>
                </a:solidFill>
                <a:latin typeface="Arial"/>
                <a:ea typeface="Arial"/>
                <a:cs typeface="Arial"/>
                <a:sym typeface="Arial"/>
              </a:rPr>
              <a:t>Datos</a:t>
            </a:r>
            <a:endParaRPr dirty="0"/>
          </a:p>
          <a:p>
            <a:pPr marL="0" marR="0" lvl="0" indent="0" algn="l" rtl="0">
              <a:lnSpc>
                <a:spcPct val="100000"/>
              </a:lnSpc>
              <a:spcBef>
                <a:spcPts val="0"/>
              </a:spcBef>
              <a:spcAft>
                <a:spcPts val="0"/>
              </a:spcAft>
              <a:buNone/>
            </a:pPr>
            <a:endParaRPr sz="1300" b="1" i="0" u="none" dirty="0">
              <a:solidFill>
                <a:schemeClr val="dk2"/>
              </a:solidFill>
              <a:latin typeface="Arial"/>
              <a:ea typeface="Arial"/>
              <a:cs typeface="Arial"/>
              <a:sym typeface="Arial"/>
            </a:endParaRPr>
          </a:p>
        </p:txBody>
      </p:sp>
      <p:cxnSp>
        <p:nvCxnSpPr>
          <p:cNvPr id="112" name="Google Shape;112;p18"/>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FDD3A735-447F-4535-A31C-F19F20A862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52869" y="2921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7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9"/>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4000">
                <a:solidFill>
                  <a:srgbClr val="000000"/>
                </a:solidFill>
                <a:latin typeface="Arial"/>
                <a:ea typeface="Arial"/>
                <a:cs typeface="Arial"/>
                <a:sym typeface="Arial"/>
              </a:rPr>
              <a:t>ACCESO A LA INFORMACIÓN</a:t>
            </a:r>
            <a:endParaRPr sz="4000">
              <a:solidFill>
                <a:srgbClr val="000000"/>
              </a:solidFill>
              <a:latin typeface="Arial"/>
              <a:ea typeface="Arial"/>
              <a:cs typeface="Arial"/>
              <a:sym typeface="Arial"/>
            </a:endParaRPr>
          </a:p>
        </p:txBody>
      </p:sp>
      <p:sp>
        <p:nvSpPr>
          <p:cNvPr id="120" name="Google Shape;120;p19"/>
          <p:cNvSpPr txBox="1">
            <a:spLocks noGrp="1"/>
          </p:cNvSpPr>
          <p:nvPr>
            <p:ph type="body" idx="4294967295"/>
          </p:nvPr>
        </p:nvSpPr>
        <p:spPr>
          <a:xfrm>
            <a:off x="182562" y="1065213"/>
            <a:ext cx="9318626" cy="5137150"/>
          </a:xfrm>
          <a:prstGeom prst="rect">
            <a:avLst/>
          </a:prstGeom>
          <a:noFill/>
          <a:ln>
            <a:noFill/>
          </a:ln>
        </p:spPr>
        <p:txBody>
          <a:bodyPr spcFirstLastPara="1" wrap="square" lIns="0" tIns="0" rIns="0" bIns="0" anchor="t" anchorCtr="0">
            <a:noAutofit/>
          </a:bodyPr>
          <a:lstStyle/>
          <a:p>
            <a:pPr marL="0" marR="0" lvl="0" indent="0" algn="just" rtl="0">
              <a:lnSpc>
                <a:spcPct val="100000"/>
              </a:lnSpc>
              <a:spcBef>
                <a:spcPts val="0"/>
              </a:spcBef>
              <a:spcAft>
                <a:spcPts val="0"/>
              </a:spcAft>
              <a:buClr>
                <a:schemeClr val="accent1"/>
              </a:buClr>
              <a:buSzPts val="1680"/>
              <a:buFont typeface="Noto Sans Symbols"/>
              <a:buNone/>
            </a:pPr>
            <a:endParaRPr lang="es-AR" sz="2400" b="1" i="0" u="none" dirty="0">
              <a:solidFill>
                <a:srgbClr val="000000"/>
              </a:solidFill>
              <a:latin typeface="Arial"/>
              <a:ea typeface="Arial"/>
              <a:cs typeface="Arial"/>
              <a:sym typeface="Arial"/>
            </a:endParaRPr>
          </a:p>
          <a:p>
            <a:pPr marL="0" marR="0" lvl="0" indent="0" algn="just" rtl="0">
              <a:lnSpc>
                <a:spcPct val="100000"/>
              </a:lnSpc>
              <a:spcBef>
                <a:spcPts val="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Secuencial</a:t>
            </a:r>
            <a:r>
              <a:rPr lang="es-AR" sz="2400" b="0" i="0" u="none" dirty="0">
                <a:solidFill>
                  <a:srgbClr val="000000"/>
                </a:solidFill>
                <a:latin typeface="Arial"/>
                <a:ea typeface="Arial"/>
                <a:cs typeface="Arial"/>
                <a:sym typeface="Arial"/>
              </a:rPr>
              <a:t>: El acceso a cada elemento de datos se realiza luego de haber accedido a su inmediato  anterior.</a:t>
            </a:r>
            <a:endParaRPr lang="es-AR" dirty="0">
              <a:solidFill>
                <a:srgbClr val="000000"/>
              </a:solidFill>
            </a:endParaRPr>
          </a:p>
          <a:p>
            <a:pPr marL="0" marR="0" lvl="0" indent="0" algn="just" rtl="0">
              <a:lnSpc>
                <a:spcPct val="100000"/>
              </a:lnSpc>
              <a:spcBef>
                <a:spcPts val="600"/>
              </a:spcBef>
              <a:spcAft>
                <a:spcPts val="0"/>
              </a:spcAft>
              <a:buClr>
                <a:schemeClr val="accent1"/>
              </a:buClr>
              <a:buSzPts val="1680"/>
              <a:buFont typeface="Noto Sans Symbols"/>
              <a:buNone/>
            </a:pPr>
            <a:endParaRPr lang="es-AR" sz="2400" b="0" i="0" u="none" dirty="0">
              <a:solidFill>
                <a:srgbClr val="000000"/>
              </a:solidFill>
              <a:latin typeface="Arial"/>
              <a:ea typeface="Arial"/>
              <a:cs typeface="Arial"/>
              <a:sym typeface="Arial"/>
            </a:endParaRPr>
          </a:p>
          <a:p>
            <a:pPr marL="0" marR="0" lvl="0" indent="0" algn="just" rtl="0">
              <a:lnSpc>
                <a:spcPct val="100000"/>
              </a:lnSpc>
              <a:spcBef>
                <a:spcPts val="6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Secuencial indizado: </a:t>
            </a:r>
            <a:r>
              <a:rPr lang="es-AR" sz="2400" b="0" i="0" u="none" dirty="0">
                <a:solidFill>
                  <a:srgbClr val="000000"/>
                </a:solidFill>
                <a:latin typeface="Arial"/>
                <a:ea typeface="Arial"/>
                <a:cs typeface="Arial"/>
                <a:sym typeface="Arial"/>
              </a:rPr>
              <a:t>El acceso a los elementos de  un archivo se realiza mediante algún tipo de organización previa, independiente del orden físico.</a:t>
            </a:r>
            <a:endParaRPr lang="es-AR" dirty="0">
              <a:solidFill>
                <a:srgbClr val="000000"/>
              </a:solidFill>
            </a:endParaRPr>
          </a:p>
          <a:p>
            <a:pPr marL="0" marR="0" lvl="0" indent="0" algn="just" rtl="0">
              <a:lnSpc>
                <a:spcPct val="100000"/>
              </a:lnSpc>
              <a:spcBef>
                <a:spcPts val="600"/>
              </a:spcBef>
              <a:spcAft>
                <a:spcPts val="0"/>
              </a:spcAft>
              <a:buClr>
                <a:schemeClr val="accent1"/>
              </a:buClr>
              <a:buSzPts val="1680"/>
              <a:buFont typeface="Noto Sans Symbols"/>
              <a:buNone/>
            </a:pPr>
            <a:endParaRPr lang="es-AR" sz="2400" b="0" i="0" u="none" dirty="0">
              <a:solidFill>
                <a:srgbClr val="000000"/>
              </a:solidFill>
              <a:latin typeface="Arial"/>
              <a:ea typeface="Arial"/>
              <a:cs typeface="Arial"/>
              <a:sym typeface="Arial"/>
            </a:endParaRPr>
          </a:p>
          <a:p>
            <a:pPr marL="0" marR="0" lvl="0" indent="0" algn="just" rtl="0">
              <a:lnSpc>
                <a:spcPct val="100000"/>
              </a:lnSpc>
              <a:spcBef>
                <a:spcPts val="600"/>
              </a:spcBef>
              <a:spcAft>
                <a:spcPts val="0"/>
              </a:spcAft>
              <a:buClr>
                <a:schemeClr val="accent1"/>
              </a:buClr>
              <a:buSzPts val="1680"/>
              <a:buFont typeface="Noto Sans Symbols"/>
              <a:buNone/>
            </a:pPr>
            <a:r>
              <a:rPr lang="es-AR" sz="2400" b="1" i="0" u="none" dirty="0">
                <a:solidFill>
                  <a:srgbClr val="000000"/>
                </a:solidFill>
                <a:latin typeface="Arial"/>
                <a:ea typeface="Arial"/>
                <a:cs typeface="Arial"/>
                <a:sym typeface="Arial"/>
              </a:rPr>
              <a:t>Directo: </a:t>
            </a:r>
            <a:r>
              <a:rPr lang="es-AR" sz="2400" b="0" i="0" u="none" dirty="0">
                <a:solidFill>
                  <a:srgbClr val="000000"/>
                </a:solidFill>
                <a:latin typeface="Arial"/>
                <a:ea typeface="Arial"/>
                <a:cs typeface="Arial"/>
                <a:sym typeface="Arial"/>
              </a:rPr>
              <a:t>Un solo acceso para recuperar cada elemento.</a:t>
            </a:r>
            <a:endParaRPr lang="es-AR" dirty="0">
              <a:solidFill>
                <a:srgbClr val="000000"/>
              </a:solidFill>
            </a:endParaRPr>
          </a:p>
          <a:p>
            <a:pPr marL="300038" marR="0" lvl="0" indent="-193358" algn="l" rtl="0">
              <a:spcBef>
                <a:spcPts val="663"/>
              </a:spcBef>
              <a:spcAft>
                <a:spcPts val="0"/>
              </a:spcAft>
              <a:buClr>
                <a:schemeClr val="accent1"/>
              </a:buClr>
              <a:buSzPts val="1680"/>
              <a:buFont typeface="Noto Sans Symbols"/>
              <a:buNone/>
            </a:pPr>
            <a:endParaRPr sz="2400" b="0" i="0" u="none" dirty="0">
              <a:solidFill>
                <a:srgbClr val="000000"/>
              </a:solidFill>
              <a:latin typeface="Arial"/>
              <a:ea typeface="Arial"/>
              <a:cs typeface="Arial"/>
              <a:sym typeface="Arial"/>
            </a:endParaRPr>
          </a:p>
        </p:txBody>
      </p:sp>
      <p:sp>
        <p:nvSpPr>
          <p:cNvPr id="118" name="Google Shape;118;p19"/>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7</a:t>
            </a:fld>
            <a:endParaRPr/>
          </a:p>
        </p:txBody>
      </p:sp>
      <p:sp>
        <p:nvSpPr>
          <p:cNvPr id="119" name="Google Shape;119;p19"/>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21" name="Google Shape;121;p19"/>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DCCCCAC5-26AA-4AA4-8C13-E6B1639DF6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587201" y="28019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55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736773"/>
              </a:buClr>
              <a:buSzPts val="4000"/>
              <a:buFont typeface="Arial"/>
              <a:buNone/>
            </a:pPr>
            <a:r>
              <a:rPr lang="en-US" sz="3600">
                <a:solidFill>
                  <a:srgbClr val="000000"/>
                </a:solidFill>
                <a:latin typeface="Arial"/>
                <a:ea typeface="Arial"/>
                <a:cs typeface="Arial"/>
                <a:sym typeface="Arial"/>
              </a:rPr>
              <a:t>EJEMPLO-ARCHIVO  DE TEXTO- BINARIO</a:t>
            </a:r>
            <a:endParaRPr sz="3600">
              <a:solidFill>
                <a:srgbClr val="000000"/>
              </a:solidFill>
              <a:latin typeface="Arial"/>
              <a:ea typeface="Arial"/>
              <a:cs typeface="Arial"/>
              <a:sym typeface="Arial"/>
            </a:endParaRPr>
          </a:p>
        </p:txBody>
      </p:sp>
      <p:sp>
        <p:nvSpPr>
          <p:cNvPr id="129" name="Google Shape;129;p20"/>
          <p:cNvSpPr txBox="1">
            <a:spLocks noGrp="1"/>
          </p:cNvSpPr>
          <p:nvPr>
            <p:ph type="body" idx="4294967295"/>
          </p:nvPr>
        </p:nvSpPr>
        <p:spPr>
          <a:xfrm>
            <a:off x="182562" y="1065213"/>
            <a:ext cx="9318626" cy="6097586"/>
          </a:xfrm>
          <a:prstGeom prst="rect">
            <a:avLst/>
          </a:prstGeom>
          <a:noFill/>
          <a:ln>
            <a:noFill/>
          </a:ln>
        </p:spPr>
        <p:txBody>
          <a:bodyPr spcFirstLastPara="1" wrap="square" lIns="0" tIns="0" rIns="0" bIns="0" anchor="t" anchorCtr="0">
            <a:noAutofit/>
          </a:bodyPr>
          <a:lstStyle/>
          <a:p>
            <a:pPr marL="0" marR="0" lvl="0" indent="0" algn="just" rtl="0">
              <a:lnSpc>
                <a:spcPct val="100000"/>
              </a:lnSpc>
              <a:spcBef>
                <a:spcPts val="0"/>
              </a:spcBef>
              <a:spcAft>
                <a:spcPts val="0"/>
              </a:spcAft>
              <a:buClr>
                <a:schemeClr val="accent1"/>
              </a:buClr>
              <a:buSzPts val="1400"/>
              <a:buFont typeface="Noto Sans Symbols"/>
              <a:buNone/>
            </a:pPr>
            <a:r>
              <a:rPr lang="es-AR" sz="2000" b="1" i="0" u="none" dirty="0" err="1">
                <a:solidFill>
                  <a:srgbClr val="000000"/>
                </a:solidFill>
                <a:latin typeface="Arial"/>
                <a:ea typeface="Arial"/>
                <a:cs typeface="Arial"/>
                <a:sym typeface="Arial"/>
              </a:rPr>
              <a:t>Type</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tRegistroVotos</a:t>
            </a:r>
            <a:r>
              <a:rPr lang="es-AR" sz="2000" b="1" i="0" u="none" dirty="0">
                <a:solidFill>
                  <a:srgbClr val="000000"/>
                </a:solidFill>
                <a:latin typeface="Arial"/>
                <a:ea typeface="Arial"/>
                <a:cs typeface="Arial"/>
                <a:sym typeface="Arial"/>
              </a:rPr>
              <a:t>=</a:t>
            </a:r>
            <a:r>
              <a:rPr lang="es-AR" sz="2000" b="1" i="0" u="none" dirty="0" err="1">
                <a:solidFill>
                  <a:srgbClr val="000000"/>
                </a:solidFill>
                <a:latin typeface="Arial"/>
                <a:ea typeface="Arial"/>
                <a:cs typeface="Arial"/>
                <a:sym typeface="Arial"/>
              </a:rPr>
              <a:t>Record</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codProv</a:t>
            </a: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integer</a:t>
            </a:r>
            <a:r>
              <a:rPr lang="es-AR" sz="2000" b="1" i="0" u="none"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codLoc</a:t>
            </a: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integer</a:t>
            </a:r>
            <a:r>
              <a:rPr lang="es-AR" sz="2000" b="1" i="0" u="none"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nroMesa</a:t>
            </a: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integer</a:t>
            </a:r>
            <a:r>
              <a:rPr lang="es-AR" sz="2000" b="1" i="0" u="none"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desc:string</a:t>
            </a:r>
            <a:r>
              <a:rPr lang="es-AR" sz="2000" b="1" i="0" u="none" dirty="0">
                <a:solidFill>
                  <a:srgbClr val="000000"/>
                </a:solidFill>
                <a:latin typeface="Arial"/>
                <a:ea typeface="Arial"/>
                <a:cs typeface="Arial"/>
                <a:sym typeface="Arial"/>
              </a:rPr>
              <a:t>;</a:t>
            </a:r>
          </a:p>
          <a:p>
            <a:pPr marL="457200" lvl="0" indent="457200" algn="just" rtl="0">
              <a:lnSpc>
                <a:spcPct val="100000"/>
              </a:lnSpc>
              <a:spcBef>
                <a:spcPts val="600"/>
              </a:spcBef>
              <a:spcAft>
                <a:spcPts val="0"/>
              </a:spcAft>
              <a:buClr>
                <a:schemeClr val="accent1"/>
              </a:buClr>
              <a:buSzPts val="1400"/>
              <a:buFont typeface="Noto Sans Symbols"/>
              <a:buNone/>
            </a:pPr>
            <a:r>
              <a:rPr lang="es-AR" sz="2000" b="1" dirty="0" err="1">
                <a:solidFill>
                  <a:srgbClr val="000000"/>
                </a:solidFill>
                <a:latin typeface="Arial"/>
                <a:ea typeface="Arial"/>
                <a:cs typeface="Arial"/>
                <a:sym typeface="Arial"/>
              </a:rPr>
              <a:t>cantVotos</a:t>
            </a:r>
            <a:r>
              <a:rPr lang="es-AR" sz="2000" b="1" dirty="0">
                <a:solidFill>
                  <a:srgbClr val="000000"/>
                </a:solidFill>
                <a:latin typeface="Arial"/>
                <a:ea typeface="Arial"/>
                <a:cs typeface="Arial"/>
                <a:sym typeface="Arial"/>
              </a:rPr>
              <a:t>: </a:t>
            </a:r>
            <a:r>
              <a:rPr lang="es-AR" sz="2000" b="1" dirty="0" err="1">
                <a:solidFill>
                  <a:srgbClr val="000000"/>
                </a:solidFill>
                <a:latin typeface="Arial"/>
                <a:ea typeface="Arial"/>
                <a:cs typeface="Arial"/>
                <a:sym typeface="Arial"/>
              </a:rPr>
              <a:t>integer</a:t>
            </a:r>
            <a:r>
              <a:rPr lang="es-AR" sz="2000" b="1"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End</a:t>
            </a:r>
            <a:r>
              <a:rPr lang="es-AR" sz="2000" b="1" i="0" u="none" dirty="0">
                <a:solidFill>
                  <a:srgbClr val="000000"/>
                </a:solidFill>
                <a:latin typeface="Arial"/>
                <a:ea typeface="Arial"/>
                <a:cs typeface="Arial"/>
                <a:sym typeface="Arial"/>
              </a:rPr>
              <a:t>;</a:t>
            </a: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tArchVotos</a:t>
            </a:r>
            <a:r>
              <a:rPr lang="es-AR" sz="2000" b="1" i="0" u="none" dirty="0">
                <a:solidFill>
                  <a:srgbClr val="000000"/>
                </a:solidFill>
                <a:latin typeface="Arial"/>
                <a:ea typeface="Arial"/>
                <a:cs typeface="Arial"/>
                <a:sym typeface="Arial"/>
              </a:rPr>
              <a:t>=File </a:t>
            </a:r>
            <a:r>
              <a:rPr lang="es-AR" sz="2000" b="1" i="0" u="none" dirty="0" err="1">
                <a:solidFill>
                  <a:srgbClr val="000000"/>
                </a:solidFill>
                <a:latin typeface="Arial"/>
                <a:ea typeface="Arial"/>
                <a:cs typeface="Arial"/>
                <a:sym typeface="Arial"/>
              </a:rPr>
              <a:t>of</a:t>
            </a: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tRegistroVotos</a:t>
            </a:r>
            <a:r>
              <a:rPr lang="es-AR" sz="2000" b="1" i="0" u="none"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Var</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opc</a:t>
            </a:r>
            <a:r>
              <a:rPr lang="es-AR" sz="2000" b="1" i="0" u="none" dirty="0">
                <a:solidFill>
                  <a:srgbClr val="000000"/>
                </a:solidFill>
                <a:latin typeface="Arial"/>
                <a:ea typeface="Arial"/>
                <a:cs typeface="Arial"/>
                <a:sym typeface="Arial"/>
              </a:rPr>
              <a:t>: Byte;</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nomArch</a:t>
            </a:r>
            <a:r>
              <a:rPr lang="es-AR" sz="2000" b="1" i="0" u="none" dirty="0">
                <a:solidFill>
                  <a:srgbClr val="000000"/>
                </a:solidFill>
                <a:latin typeface="Arial"/>
                <a:ea typeface="Arial"/>
                <a:cs typeface="Arial"/>
                <a:sym typeface="Arial"/>
              </a:rPr>
              <a:t>, nomArch2: </a:t>
            </a:r>
            <a:r>
              <a:rPr lang="es-AR" sz="2000" b="1" i="0" u="none" dirty="0" err="1">
                <a:solidFill>
                  <a:srgbClr val="000000"/>
                </a:solidFill>
                <a:latin typeface="Arial"/>
                <a:ea typeface="Arial"/>
                <a:cs typeface="Arial"/>
                <a:sym typeface="Arial"/>
              </a:rPr>
              <a:t>String</a:t>
            </a:r>
            <a:r>
              <a:rPr lang="es-AR" sz="2000" b="1" i="0" u="none" dirty="0">
                <a:solidFill>
                  <a:srgbClr val="000000"/>
                </a:solidFill>
                <a:latin typeface="Arial"/>
                <a:ea typeface="Arial"/>
                <a:cs typeface="Arial"/>
                <a:sym typeface="Arial"/>
              </a:rPr>
              <a:t>;</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arch</a:t>
            </a:r>
            <a:r>
              <a:rPr lang="es-AR" sz="2000" b="1" i="0" u="none" dirty="0">
                <a:solidFill>
                  <a:srgbClr val="000000"/>
                </a:solidFill>
                <a:latin typeface="Arial"/>
                <a:ea typeface="Arial"/>
                <a:cs typeface="Arial"/>
                <a:sym typeface="Arial"/>
              </a:rPr>
              <a:t>: </a:t>
            </a:r>
            <a:r>
              <a:rPr lang="es-AR" sz="2000" b="1" i="0" u="none" dirty="0" err="1">
                <a:solidFill>
                  <a:srgbClr val="000000"/>
                </a:solidFill>
                <a:latin typeface="Arial"/>
                <a:ea typeface="Arial"/>
                <a:cs typeface="Arial"/>
                <a:sym typeface="Arial"/>
              </a:rPr>
              <a:t>tArchVotos</a:t>
            </a:r>
            <a:r>
              <a:rPr lang="es-AR" sz="2000" b="1" i="0" u="none" dirty="0">
                <a:solidFill>
                  <a:srgbClr val="000000"/>
                </a:solidFill>
                <a:latin typeface="Arial"/>
                <a:ea typeface="Arial"/>
                <a:cs typeface="Arial"/>
                <a:sym typeface="Arial"/>
              </a:rPr>
              <a:t>; </a:t>
            </a: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carga: Text</a:t>
            </a:r>
            <a:r>
              <a:rPr lang="es-AR" sz="1600" b="0" i="1" u="none" dirty="0">
                <a:solidFill>
                  <a:srgbClr val="000000"/>
                </a:solidFill>
                <a:latin typeface="Arial"/>
                <a:ea typeface="Arial"/>
                <a:cs typeface="Arial"/>
                <a:sym typeface="Arial"/>
              </a:rPr>
              <a:t>;// este archivo tiene los datos de los votos, se lee de el y genera el binario. Además, luego se muestra como a partir del archivo de registros se escribe en el texto</a:t>
            </a:r>
            <a:endParaRPr lang="es-A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s-AR" sz="2000" b="1" i="0" u="none" dirty="0">
                <a:solidFill>
                  <a:srgbClr val="000000"/>
                </a:solidFill>
                <a:latin typeface="Arial"/>
                <a:ea typeface="Arial"/>
                <a:cs typeface="Arial"/>
                <a:sym typeface="Arial"/>
              </a:rPr>
              <a:t>   votos: </a:t>
            </a:r>
            <a:r>
              <a:rPr lang="es-AR" sz="2000" b="1" i="0" u="none" dirty="0" err="1">
                <a:solidFill>
                  <a:srgbClr val="000000"/>
                </a:solidFill>
                <a:latin typeface="Arial"/>
                <a:ea typeface="Arial"/>
                <a:cs typeface="Arial"/>
                <a:sym typeface="Arial"/>
              </a:rPr>
              <a:t>tRegistroVotos</a:t>
            </a:r>
            <a:r>
              <a:rPr lang="es-AR" sz="2000" b="1" i="0" u="none" dirty="0">
                <a:solidFill>
                  <a:srgbClr val="000000"/>
                </a:solidFill>
                <a:latin typeface="Arial"/>
                <a:ea typeface="Arial"/>
                <a:cs typeface="Arial"/>
                <a:sym typeface="Arial"/>
              </a:rPr>
              <a:t>;</a:t>
            </a:r>
            <a:endParaRPr lang="es-AR" dirty="0">
              <a:solidFill>
                <a:srgbClr val="000000"/>
              </a:solidFill>
            </a:endParaRPr>
          </a:p>
          <a:p>
            <a:pPr marL="300038" marR="0" lvl="0" indent="-211138" algn="l" rtl="0">
              <a:spcBef>
                <a:spcPts val="663"/>
              </a:spcBef>
              <a:spcAft>
                <a:spcPts val="0"/>
              </a:spcAft>
              <a:buClr>
                <a:schemeClr val="accent1"/>
              </a:buClr>
              <a:buSzPts val="1400"/>
              <a:buFont typeface="Noto Sans Symbols"/>
              <a:buNone/>
            </a:pPr>
            <a:endParaRPr sz="2000" b="1" i="0" u="none" dirty="0">
              <a:solidFill>
                <a:schemeClr val="dk1"/>
              </a:solidFill>
              <a:latin typeface="Arial"/>
              <a:ea typeface="Arial"/>
              <a:cs typeface="Arial"/>
              <a:sym typeface="Arial"/>
            </a:endParaRPr>
          </a:p>
        </p:txBody>
      </p:sp>
      <p:sp>
        <p:nvSpPr>
          <p:cNvPr id="127" name="Google Shape;127;p20"/>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8</a:t>
            </a:fld>
            <a:endParaRPr/>
          </a:p>
        </p:txBody>
      </p:sp>
      <p:sp>
        <p:nvSpPr>
          <p:cNvPr id="128" name="Google Shape;128;p20"/>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30" name="Google Shape;130;p20"/>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685D6E3F-8C7E-4F87-8202-CD58AD9048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35749" y="23971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1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182562" y="-338137"/>
            <a:ext cx="9501187" cy="1260475"/>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rgbClr val="736773"/>
              </a:buClr>
              <a:buSzPts val="4000"/>
              <a:buFont typeface="Arial"/>
              <a:buNone/>
            </a:pPr>
            <a:r>
              <a:rPr lang="en-US" sz="3600">
                <a:solidFill>
                  <a:srgbClr val="000000"/>
                </a:solidFill>
                <a:latin typeface="Arial"/>
                <a:ea typeface="Arial"/>
                <a:cs typeface="Arial"/>
                <a:sym typeface="Arial"/>
              </a:rPr>
              <a:t>EJEMPLO-ARCHIVO  DE TEXTO- BINARIO</a:t>
            </a:r>
            <a:endParaRPr sz="3600"/>
          </a:p>
        </p:txBody>
      </p:sp>
      <p:sp>
        <p:nvSpPr>
          <p:cNvPr id="138" name="Google Shape;138;p21"/>
          <p:cNvSpPr txBox="1">
            <a:spLocks noGrp="1"/>
          </p:cNvSpPr>
          <p:nvPr>
            <p:ph type="body" idx="4294967295"/>
          </p:nvPr>
        </p:nvSpPr>
        <p:spPr>
          <a:xfrm>
            <a:off x="309966" y="1065213"/>
            <a:ext cx="9191222" cy="5137150"/>
          </a:xfrm>
          <a:prstGeom prst="rect">
            <a:avLst/>
          </a:prstGeom>
          <a:noFill/>
          <a:ln>
            <a:noFill/>
          </a:ln>
        </p:spPr>
        <p:txBody>
          <a:bodyPr spcFirstLastPara="1" wrap="square" lIns="0" tIns="0" rIns="0" bIns="0" anchor="t" anchorCtr="0">
            <a:noAutofit/>
          </a:bodyPr>
          <a:lstStyle/>
          <a:p>
            <a:pPr marL="0" marR="0" lvl="0" indent="0" algn="just" rtl="0">
              <a:lnSpc>
                <a:spcPct val="100000"/>
              </a:lnSpc>
              <a:spcBef>
                <a:spcPts val="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begin</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('VOTOS');</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('0. </a:t>
            </a:r>
            <a:r>
              <a:rPr lang="en-US" sz="2000" b="1" i="0" u="none" dirty="0" err="1">
                <a:solidFill>
                  <a:srgbClr val="000000"/>
                </a:solidFill>
                <a:latin typeface="Arial"/>
                <a:ea typeface="Arial"/>
                <a:cs typeface="Arial"/>
                <a:sym typeface="Arial"/>
              </a:rPr>
              <a:t>Terminar</a:t>
            </a:r>
            <a:r>
              <a:rPr lang="en-US" sz="2000" b="1" i="0" u="none" dirty="0">
                <a:solidFill>
                  <a:srgbClr val="000000"/>
                </a:solidFill>
                <a:latin typeface="Arial"/>
                <a:ea typeface="Arial"/>
                <a:cs typeface="Arial"/>
                <a:sym typeface="Arial"/>
              </a:rPr>
              <a:t> el </a:t>
            </a:r>
            <a:r>
              <a:rPr lang="en-US" sz="2000" b="1" i="0" u="none" dirty="0" err="1">
                <a:solidFill>
                  <a:srgbClr val="000000"/>
                </a:solidFill>
                <a:latin typeface="Arial"/>
                <a:ea typeface="Arial"/>
                <a:cs typeface="Arial"/>
                <a:sym typeface="Arial"/>
              </a:rPr>
              <a:t>Programa</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('1. </a:t>
            </a:r>
            <a:r>
              <a:rPr lang="en-US" sz="2000" b="1" i="0" u="none" dirty="0" err="1">
                <a:solidFill>
                  <a:srgbClr val="000000"/>
                </a:solidFill>
                <a:latin typeface="Arial"/>
                <a:ea typeface="Arial"/>
                <a:cs typeface="Arial"/>
                <a:sym typeface="Arial"/>
              </a:rPr>
              <a:t>Crear</a:t>
            </a:r>
            <a:r>
              <a:rPr lang="en-US" sz="2000" b="1" i="0" u="none" dirty="0">
                <a:solidFill>
                  <a:srgbClr val="000000"/>
                </a:solidFill>
                <a:latin typeface="Arial"/>
                <a:ea typeface="Arial"/>
                <a:cs typeface="Arial"/>
                <a:sym typeface="Arial"/>
              </a:rPr>
              <a:t> un </a:t>
            </a:r>
            <a:r>
              <a:rPr lang="en-US" sz="2000" b="1" i="0" u="none" dirty="0" err="1">
                <a:solidFill>
                  <a:srgbClr val="000000"/>
                </a:solidFill>
                <a:latin typeface="Arial"/>
                <a:ea typeface="Arial"/>
                <a:cs typeface="Arial"/>
                <a:sym typeface="Arial"/>
              </a:rPr>
              <a:t>archivo</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('2. </a:t>
            </a:r>
            <a:r>
              <a:rPr lang="en-US" sz="2000" b="1" i="0" u="none" dirty="0" err="1">
                <a:solidFill>
                  <a:srgbClr val="000000"/>
                </a:solidFill>
                <a:latin typeface="Arial"/>
                <a:ea typeface="Arial"/>
                <a:cs typeface="Arial"/>
                <a:sym typeface="Arial"/>
              </a:rPr>
              <a:t>Abrir</a:t>
            </a:r>
            <a:r>
              <a:rPr lang="en-US" sz="2000" b="1" i="0" u="none" dirty="0">
                <a:solidFill>
                  <a:srgbClr val="000000"/>
                </a:solidFill>
                <a:latin typeface="Arial"/>
                <a:ea typeface="Arial"/>
                <a:cs typeface="Arial"/>
                <a:sym typeface="Arial"/>
              </a:rPr>
              <a:t> un </a:t>
            </a:r>
            <a:r>
              <a:rPr lang="en-US" sz="2000" b="1" i="0" u="none" dirty="0" err="1">
                <a:solidFill>
                  <a:srgbClr val="000000"/>
                </a:solidFill>
                <a:latin typeface="Arial"/>
                <a:ea typeface="Arial"/>
                <a:cs typeface="Arial"/>
                <a:sym typeface="Arial"/>
              </a:rPr>
              <a:t>archivo</a:t>
            </a: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existente</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Repeat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Write('</a:t>
            </a:r>
            <a:r>
              <a:rPr lang="en-US" sz="2000" b="1" i="0" u="none" dirty="0" err="1">
                <a:solidFill>
                  <a:srgbClr val="000000"/>
                </a:solidFill>
                <a:latin typeface="Arial"/>
                <a:ea typeface="Arial"/>
                <a:cs typeface="Arial"/>
                <a:sym typeface="Arial"/>
              </a:rPr>
              <a:t>Ingrese</a:t>
            </a:r>
            <a:r>
              <a:rPr lang="en-US" sz="2000" b="1" i="0" u="none" dirty="0">
                <a:solidFill>
                  <a:srgbClr val="000000"/>
                </a:solidFill>
                <a:latin typeface="Arial"/>
                <a:ea typeface="Arial"/>
                <a:cs typeface="Arial"/>
                <a:sym typeface="Arial"/>
              </a:rPr>
              <a:t> el </a:t>
            </a:r>
            <a:r>
              <a:rPr lang="en-US" sz="2000" b="1" i="0" u="none" dirty="0" err="1">
                <a:solidFill>
                  <a:srgbClr val="000000"/>
                </a:solidFill>
                <a:latin typeface="Arial"/>
                <a:ea typeface="Arial"/>
                <a:cs typeface="Arial"/>
                <a:sym typeface="Arial"/>
              </a:rPr>
              <a:t>nro</a:t>
            </a:r>
            <a:r>
              <a:rPr lang="en-US" sz="2000" b="1" i="0" u="none" dirty="0">
                <a:solidFill>
                  <a:srgbClr val="000000"/>
                </a:solidFill>
                <a:latin typeface="Arial"/>
                <a:ea typeface="Arial"/>
                <a:cs typeface="Arial"/>
                <a:sym typeface="Arial"/>
              </a:rPr>
              <a:t>. de </a:t>
            </a:r>
            <a:r>
              <a:rPr lang="en-US" sz="2000" b="1" i="0" u="none" dirty="0" err="1">
                <a:solidFill>
                  <a:srgbClr val="000000"/>
                </a:solidFill>
                <a:latin typeface="Arial"/>
                <a:ea typeface="Arial"/>
                <a:cs typeface="Arial"/>
                <a:sym typeface="Arial"/>
              </a:rPr>
              <a:t>opcion</a:t>
            </a:r>
            <a:r>
              <a:rPr lang="en-US" sz="2000" b="1" i="0" u="none" dirty="0">
                <a:solidFill>
                  <a:srgbClr val="000000"/>
                </a:solidFill>
                <a:latin typeface="Arial"/>
                <a:ea typeface="Arial"/>
                <a:cs typeface="Arial"/>
                <a:sym typeface="Arial"/>
              </a:rPr>
              <a:t>: '); </a:t>
            </a:r>
            <a:r>
              <a:rPr lang="en-US" sz="2000" b="1" i="0" u="none" dirty="0" err="1">
                <a:solidFill>
                  <a:srgbClr val="000000"/>
                </a:solidFill>
                <a:latin typeface="Arial"/>
                <a:ea typeface="Arial"/>
                <a:cs typeface="Arial"/>
                <a:sym typeface="Arial"/>
              </a:rPr>
              <a:t>ReadLn</a:t>
            </a:r>
            <a:r>
              <a:rPr lang="en-US" sz="2000" b="1" i="0" u="none" dirty="0">
                <a:solidFill>
                  <a:srgbClr val="000000"/>
                </a:solidFill>
                <a:latin typeface="Arial"/>
                <a:ea typeface="Arial"/>
                <a:cs typeface="Arial"/>
                <a:sym typeface="Arial"/>
              </a:rPr>
              <a:t>(</a:t>
            </a:r>
            <a:r>
              <a:rPr lang="en-US" sz="2000" b="1" i="0" u="none" dirty="0" err="1">
                <a:solidFill>
                  <a:srgbClr val="000000"/>
                </a:solidFill>
                <a:latin typeface="Arial"/>
                <a:ea typeface="Arial"/>
                <a:cs typeface="Arial"/>
                <a:sym typeface="Arial"/>
              </a:rPr>
              <a:t>opc</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If (</a:t>
            </a:r>
            <a:r>
              <a:rPr lang="en-US" sz="2000" b="1" i="0" u="none" dirty="0" err="1">
                <a:solidFill>
                  <a:srgbClr val="000000"/>
                </a:solidFill>
                <a:latin typeface="Arial"/>
                <a:ea typeface="Arial"/>
                <a:cs typeface="Arial"/>
                <a:sym typeface="Arial"/>
              </a:rPr>
              <a:t>opc</a:t>
            </a:r>
            <a:r>
              <a:rPr lang="en-US" sz="2000" b="1" i="0" u="none" dirty="0">
                <a:solidFill>
                  <a:srgbClr val="000000"/>
                </a:solidFill>
                <a:latin typeface="Arial"/>
                <a:ea typeface="Arial"/>
                <a:cs typeface="Arial"/>
                <a:sym typeface="Arial"/>
              </a:rPr>
              <a:t>=1) or (</a:t>
            </a:r>
            <a:r>
              <a:rPr lang="en-US" sz="2000" b="1" i="0" u="none" dirty="0" err="1">
                <a:solidFill>
                  <a:srgbClr val="000000"/>
                </a:solidFill>
                <a:latin typeface="Arial"/>
                <a:ea typeface="Arial"/>
                <a:cs typeface="Arial"/>
                <a:sym typeface="Arial"/>
              </a:rPr>
              <a:t>opc</a:t>
            </a:r>
            <a:r>
              <a:rPr lang="en-US" sz="2000" b="1" i="0" u="none" dirty="0">
                <a:solidFill>
                  <a:srgbClr val="000000"/>
                </a:solidFill>
                <a:latin typeface="Arial"/>
                <a:ea typeface="Arial"/>
                <a:cs typeface="Arial"/>
                <a:sym typeface="Arial"/>
              </a:rPr>
              <a:t>=2) then begin</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WriteLn</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Write('</a:t>
            </a:r>
            <a:r>
              <a:rPr lang="en-US" sz="2000" b="1" i="0" u="none" dirty="0" err="1">
                <a:solidFill>
                  <a:srgbClr val="000000"/>
                </a:solidFill>
                <a:latin typeface="Arial"/>
                <a:ea typeface="Arial"/>
                <a:cs typeface="Arial"/>
                <a:sym typeface="Arial"/>
              </a:rPr>
              <a:t>Nombre</a:t>
            </a:r>
            <a:r>
              <a:rPr lang="en-US" sz="2000" b="1" i="0" u="none" dirty="0">
                <a:solidFill>
                  <a:srgbClr val="000000"/>
                </a:solidFill>
                <a:latin typeface="Arial"/>
                <a:ea typeface="Arial"/>
                <a:cs typeface="Arial"/>
                <a:sym typeface="Arial"/>
              </a:rPr>
              <a:t> del </a:t>
            </a:r>
            <a:r>
              <a:rPr lang="en-US" sz="2000" b="1" i="0" u="none" dirty="0" err="1">
                <a:solidFill>
                  <a:srgbClr val="000000"/>
                </a:solidFill>
                <a:latin typeface="Arial"/>
                <a:ea typeface="Arial"/>
                <a:cs typeface="Arial"/>
                <a:sym typeface="Arial"/>
              </a:rPr>
              <a:t>archivo</a:t>
            </a:r>
            <a:r>
              <a:rPr lang="en-US" sz="2000" b="1" i="0" u="none" dirty="0">
                <a:solidFill>
                  <a:srgbClr val="000000"/>
                </a:solidFill>
                <a:latin typeface="Arial"/>
                <a:ea typeface="Arial"/>
                <a:cs typeface="Arial"/>
                <a:sym typeface="Arial"/>
              </a:rPr>
              <a:t> de </a:t>
            </a:r>
            <a:r>
              <a:rPr lang="en-US" sz="2000" b="1" i="0" u="none" dirty="0" err="1">
                <a:solidFill>
                  <a:srgbClr val="000000"/>
                </a:solidFill>
                <a:latin typeface="Arial"/>
                <a:ea typeface="Arial"/>
                <a:cs typeface="Arial"/>
                <a:sym typeface="Arial"/>
              </a:rPr>
              <a:t>votos</a:t>
            </a:r>
            <a:r>
              <a:rPr lang="en-US" sz="2000" b="1" i="0" u="none" dirty="0">
                <a:solidFill>
                  <a:srgbClr val="000000"/>
                </a:solidFill>
                <a:latin typeface="Arial"/>
                <a:ea typeface="Arial"/>
                <a:cs typeface="Arial"/>
                <a:sym typeface="Arial"/>
              </a:rPr>
              <a:t>: ');</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t>
            </a:r>
            <a:r>
              <a:rPr lang="en-US" sz="2000" b="1" i="0" u="none" dirty="0" err="1">
                <a:solidFill>
                  <a:srgbClr val="000000"/>
                </a:solidFill>
                <a:latin typeface="Arial"/>
                <a:ea typeface="Arial"/>
                <a:cs typeface="Arial"/>
                <a:sym typeface="Arial"/>
              </a:rPr>
              <a:t>ReadLn</a:t>
            </a:r>
            <a:r>
              <a:rPr lang="en-US" sz="2000" b="1" i="0" u="none" dirty="0">
                <a:solidFill>
                  <a:srgbClr val="000000"/>
                </a:solidFill>
                <a:latin typeface="Arial"/>
                <a:ea typeface="Arial"/>
                <a:cs typeface="Arial"/>
                <a:sym typeface="Arial"/>
              </a:rPr>
              <a:t>(</a:t>
            </a:r>
            <a:r>
              <a:rPr lang="en-US" sz="2000" b="1" i="0" u="none" dirty="0" err="1">
                <a:solidFill>
                  <a:srgbClr val="000000"/>
                </a:solidFill>
                <a:latin typeface="Arial"/>
                <a:ea typeface="Arial"/>
                <a:cs typeface="Arial"/>
                <a:sym typeface="Arial"/>
              </a:rPr>
              <a:t>nomArch</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Assign(arch, </a:t>
            </a:r>
            <a:r>
              <a:rPr lang="en-US" sz="2000" b="1" i="0" u="none" dirty="0" err="1">
                <a:solidFill>
                  <a:srgbClr val="000000"/>
                </a:solidFill>
                <a:latin typeface="Arial"/>
                <a:ea typeface="Arial"/>
                <a:cs typeface="Arial"/>
                <a:sym typeface="Arial"/>
              </a:rPr>
              <a:t>nomArch</a:t>
            </a:r>
            <a:r>
              <a:rPr lang="en-US" sz="2000" b="1" i="0" u="none" dirty="0">
                <a:solidFill>
                  <a:srgbClr val="000000"/>
                </a:solidFill>
                <a:latin typeface="Arial"/>
                <a:ea typeface="Arial"/>
                <a:cs typeface="Arial"/>
                <a:sym typeface="Arial"/>
              </a:rPr>
              <a:t>);</a:t>
            </a:r>
            <a:endParaRPr dirty="0">
              <a:solidFill>
                <a:srgbClr val="000000"/>
              </a:solidFill>
            </a:endParaRPr>
          </a:p>
          <a:p>
            <a:pPr marL="0" marR="0" lvl="0" indent="0" algn="just" rtl="0">
              <a:lnSpc>
                <a:spcPct val="100000"/>
              </a:lnSpc>
              <a:spcBef>
                <a:spcPts val="600"/>
              </a:spcBef>
              <a:spcAft>
                <a:spcPts val="0"/>
              </a:spcAft>
              <a:buClr>
                <a:schemeClr val="accent1"/>
              </a:buClr>
              <a:buSzPts val="1400"/>
              <a:buFont typeface="Noto Sans Symbols"/>
              <a:buNone/>
            </a:pPr>
            <a:r>
              <a:rPr lang="en-US" sz="2000" b="1" i="0" u="none" dirty="0">
                <a:solidFill>
                  <a:srgbClr val="000000"/>
                </a:solidFill>
                <a:latin typeface="Arial"/>
                <a:ea typeface="Arial"/>
                <a:cs typeface="Arial"/>
                <a:sym typeface="Arial"/>
              </a:rPr>
              <a:t>   end;</a:t>
            </a:r>
            <a:endParaRPr dirty="0">
              <a:solidFill>
                <a:srgbClr val="000000"/>
              </a:solidFill>
            </a:endParaRPr>
          </a:p>
        </p:txBody>
      </p:sp>
      <p:sp>
        <p:nvSpPr>
          <p:cNvPr id="136" name="Google Shape;136;p21"/>
          <p:cNvSpPr txBox="1"/>
          <p:nvPr/>
        </p:nvSpPr>
        <p:spPr>
          <a:xfrm>
            <a:off x="8961437" y="6321425"/>
            <a:ext cx="671512" cy="573087"/>
          </a:xfrm>
          <a:prstGeom prst="rect">
            <a:avLst/>
          </a:prstGeom>
          <a:noFill/>
          <a:ln>
            <a:noFill/>
          </a:ln>
        </p:spPr>
        <p:txBody>
          <a:bodyPr spcFirstLastPara="1" wrap="square" lIns="100775" tIns="50375" rIns="100775" bIns="50375" anchor="ctr" anchorCtr="0">
            <a:noAutofit/>
          </a:bodyPr>
          <a:lstStyle/>
          <a:p>
            <a:pPr marL="0" marR="0" lvl="0" indent="0" algn="ctr" rtl="0">
              <a:lnSpc>
                <a:spcPct val="100000"/>
              </a:lnSpc>
              <a:spcBef>
                <a:spcPts val="0"/>
              </a:spcBef>
              <a:spcAft>
                <a:spcPts val="0"/>
              </a:spcAft>
              <a:buClr>
                <a:srgbClr val="FFFFFF"/>
              </a:buClr>
              <a:buSzPts val="1500"/>
              <a:buFont typeface="Arial"/>
              <a:buNone/>
            </a:pPr>
            <a:fld id="{00000000-1234-1234-1234-123412341234}" type="slidenum">
              <a:rPr lang="en-US" sz="1500" b="1" i="0" u="none">
                <a:solidFill>
                  <a:srgbClr val="FFFFFF"/>
                </a:solidFill>
                <a:latin typeface="Arial"/>
                <a:ea typeface="Arial"/>
                <a:cs typeface="Arial"/>
                <a:sym typeface="Arial"/>
              </a:rPr>
              <a:t>9</a:t>
            </a:fld>
            <a:endParaRPr/>
          </a:p>
        </p:txBody>
      </p:sp>
      <p:sp>
        <p:nvSpPr>
          <p:cNvPr id="137" name="Google Shape;137;p21"/>
          <p:cNvSpPr txBox="1"/>
          <p:nvPr/>
        </p:nvSpPr>
        <p:spPr>
          <a:xfrm>
            <a:off x="182562" y="7162800"/>
            <a:ext cx="9429750" cy="403225"/>
          </a:xfrm>
          <a:prstGeom prst="rect">
            <a:avLst/>
          </a:prstGeom>
          <a:noFill/>
          <a:ln>
            <a:noFill/>
          </a:ln>
        </p:spPr>
        <p:txBody>
          <a:bodyPr spcFirstLastPara="1" wrap="square" lIns="100775" tIns="50375" rIns="100775" bIns="50375" anchor="t" anchorCtr="0">
            <a:noAutofit/>
          </a:bodyPr>
          <a:lstStyle/>
          <a:p>
            <a:pPr marL="0" marR="0" lvl="0" indent="0" algn="l" rtl="0">
              <a:lnSpc>
                <a:spcPct val="100000"/>
              </a:lnSpc>
              <a:spcBef>
                <a:spcPts val="0"/>
              </a:spcBef>
              <a:spcAft>
                <a:spcPts val="0"/>
              </a:spcAft>
              <a:buClr>
                <a:schemeClr val="dk2"/>
              </a:buClr>
              <a:buSzPts val="1300"/>
              <a:buFont typeface="Arial"/>
              <a:buNone/>
            </a:pPr>
            <a:r>
              <a:rPr lang="en-US" sz="1300" b="1" i="0" u="none">
                <a:solidFill>
                  <a:schemeClr val="dk2"/>
                </a:solidFill>
                <a:latin typeface="Arial"/>
                <a:ea typeface="Arial"/>
                <a:cs typeface="Arial"/>
                <a:sym typeface="Arial"/>
              </a:rPr>
              <a:t>Organización de Archivos                                                                                                   Conceptos de Bases de Datos</a:t>
            </a:r>
            <a:endParaRPr/>
          </a:p>
          <a:p>
            <a:pPr marL="0" marR="0" lvl="0" indent="0" algn="l" rtl="0">
              <a:lnSpc>
                <a:spcPct val="100000"/>
              </a:lnSpc>
              <a:spcBef>
                <a:spcPts val="0"/>
              </a:spcBef>
              <a:spcAft>
                <a:spcPts val="0"/>
              </a:spcAft>
              <a:buNone/>
            </a:pPr>
            <a:endParaRPr sz="1300" b="1" i="0" u="none">
              <a:solidFill>
                <a:schemeClr val="dk2"/>
              </a:solidFill>
              <a:latin typeface="Arial"/>
              <a:ea typeface="Arial"/>
              <a:cs typeface="Arial"/>
              <a:sym typeface="Arial"/>
            </a:endParaRPr>
          </a:p>
        </p:txBody>
      </p:sp>
      <p:cxnSp>
        <p:nvCxnSpPr>
          <p:cNvPr id="139" name="Google Shape;139;p21"/>
          <p:cNvCxnSpPr/>
          <p:nvPr/>
        </p:nvCxnSpPr>
        <p:spPr>
          <a:xfrm>
            <a:off x="182562" y="920750"/>
            <a:ext cx="9358312" cy="1587"/>
          </a:xfrm>
          <a:prstGeom prst="straightConnector1">
            <a:avLst/>
          </a:prstGeom>
          <a:noFill/>
          <a:ln w="9525" cap="flat" cmpd="sng">
            <a:solidFill>
              <a:srgbClr val="A97FC3"/>
            </a:solidFill>
            <a:prstDash val="solid"/>
            <a:miter lim="800000"/>
            <a:headEnd type="none" w="med" len="med"/>
            <a:tailEnd type="none" w="med" len="med"/>
          </a:ln>
        </p:spPr>
      </p:cxnSp>
      <p:pic>
        <p:nvPicPr>
          <p:cNvPr id="2" name="Sonido grabado">
            <a:hlinkClick r:id="" action="ppaction://media"/>
            <a:extLst>
              <a:ext uri="{FF2B5EF4-FFF2-40B4-BE49-F238E27FC236}">
                <a16:creationId xmlns:a16="http://schemas.microsoft.com/office/drawing/2014/main" id="{0DF2C686-6D7F-4189-86F9-6E855A5AD5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28149" y="32146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1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9922</TotalTime>
  <Words>1141</Words>
  <Application>Microsoft Office PowerPoint</Application>
  <PresentationFormat>Personalizado</PresentationFormat>
  <Paragraphs>129</Paragraphs>
  <Slides>11</Slides>
  <Notes>11</Notes>
  <HiddenSlides>0</HiddenSlides>
  <MMClips>11</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Courier New</vt:lpstr>
      <vt:lpstr>Calibri Light</vt:lpstr>
      <vt:lpstr>Century Schoolbook</vt:lpstr>
      <vt:lpstr>Calibri</vt:lpstr>
      <vt:lpstr>Noto Sans Symbols</vt:lpstr>
      <vt:lpstr>Arial</vt:lpstr>
      <vt:lpstr>Times New Roman</vt:lpstr>
      <vt:lpstr>Tema de Office</vt:lpstr>
      <vt:lpstr>CONCEPTOS DE BASES DE DATOS</vt:lpstr>
      <vt:lpstr>PRACTICA – MODALIDAD VIRTUAL</vt:lpstr>
      <vt:lpstr>ARCHIVOS EN PASCAL</vt:lpstr>
      <vt:lpstr>ARCHIVOS EN PASCAL</vt:lpstr>
      <vt:lpstr>ARCHIVOS EN PASCAL</vt:lpstr>
      <vt:lpstr>ARCHIVOS EN PASCAL</vt:lpstr>
      <vt:lpstr>ACCESO A LA INFORMACIÓN</vt:lpstr>
      <vt:lpstr>EJEMPLO-ARCHIVO  DE TEXTO- BINARIO</vt:lpstr>
      <vt:lpstr>EJEMPLO-ARCHIVO  DE TEXTO- BINARIO</vt:lpstr>
      <vt:lpstr>EJEMPLO-ARCHIVO  DE TEXTO- BINARIO</vt:lpstr>
      <vt:lpstr>EJEMPLO-ARCHIVO  DE TEXTO- BINARIO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CONCEPTOS DE BASES DE DATOS</dc:title>
  <dc:creator>Verena Olsowy</dc:creator>
  <cp:lastModifiedBy>Verena Olsowy</cp:lastModifiedBy>
  <cp:revision>21</cp:revision>
  <dcterms:modified xsi:type="dcterms:W3CDTF">2021-03-02T19:12:56Z</dcterms:modified>
</cp:coreProperties>
</file>